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notesMasterIdLst>
    <p:notesMasterId r:id="rId17"/>
  </p:notesMasterIdLst>
  <p:sldIdLst>
    <p:sldId id="256" r:id="rId2"/>
    <p:sldId id="257" r:id="rId3"/>
    <p:sldId id="258" r:id="rId4"/>
    <p:sldId id="260" r:id="rId5"/>
    <p:sldId id="261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1" r:id="rId14"/>
    <p:sldId id="272" r:id="rId15"/>
    <p:sldId id="27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inn FN-2187" initials="FF" lastIdx="1" clrIdx="0">
    <p:extLst>
      <p:ext uri="{19B8F6BF-5375-455C-9EA6-DF929625EA0E}">
        <p15:presenceInfo xmlns:p15="http://schemas.microsoft.com/office/powerpoint/2012/main" userId="edc403186a863be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1B744A-4F3D-4108-B778-2E8CDDCE1D8F}" v="2" dt="2020-12-10T20:07:18.667"/>
    <p1510:client id="{B5A99D27-DEBE-4839-9FAA-9E007DE68F5B}" v="32" dt="2020-12-10T19:18:09.3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inn FN-2187" userId="edc403186a863bed" providerId="LiveId" clId="{B5A99D27-DEBE-4839-9FAA-9E007DE68F5B}"/>
    <pc:docChg chg="undo custSel mod addSld delSld modSld addMainMaster delMainMaster">
      <pc:chgData name="Finn FN-2187" userId="edc403186a863bed" providerId="LiveId" clId="{B5A99D27-DEBE-4839-9FAA-9E007DE68F5B}" dt="2020-12-10T19:22:32.883" v="1291" actId="47"/>
      <pc:docMkLst>
        <pc:docMk/>
      </pc:docMkLst>
      <pc:sldChg chg="addSp delSp modSp mod setBg modClrScheme setClrOvrMap delDesignElem chgLayout">
        <pc:chgData name="Finn FN-2187" userId="edc403186a863bed" providerId="LiveId" clId="{B5A99D27-DEBE-4839-9FAA-9E007DE68F5B}" dt="2020-12-10T15:46:24.868" v="39"/>
        <pc:sldMkLst>
          <pc:docMk/>
          <pc:sldMk cId="851766924" sldId="256"/>
        </pc:sldMkLst>
        <pc:spChg chg="mod">
          <ac:chgData name="Finn FN-2187" userId="edc403186a863bed" providerId="LiveId" clId="{B5A99D27-DEBE-4839-9FAA-9E007DE68F5B}" dt="2020-12-10T15:46:24.868" v="39"/>
          <ac:spMkLst>
            <pc:docMk/>
            <pc:sldMk cId="851766924" sldId="256"/>
            <ac:spMk id="2" creationId="{CA7FA2FB-4871-4AD9-9A15-E6C4E325798F}"/>
          </ac:spMkLst>
        </pc:spChg>
        <pc:spChg chg="mod">
          <ac:chgData name="Finn FN-2187" userId="edc403186a863bed" providerId="LiveId" clId="{B5A99D27-DEBE-4839-9FAA-9E007DE68F5B}" dt="2020-12-10T15:46:02.924" v="34" actId="26606"/>
          <ac:spMkLst>
            <pc:docMk/>
            <pc:sldMk cId="851766924" sldId="256"/>
            <ac:spMk id="3" creationId="{85F80C20-4341-4F67-AB40-F2799EC1FEF2}"/>
          </ac:spMkLst>
        </pc:spChg>
        <pc:spChg chg="add del">
          <ac:chgData name="Finn FN-2187" userId="edc403186a863bed" providerId="LiveId" clId="{B5A99D27-DEBE-4839-9FAA-9E007DE68F5B}" dt="2020-12-10T15:45:41.203" v="21" actId="26606"/>
          <ac:spMkLst>
            <pc:docMk/>
            <pc:sldMk cId="851766924" sldId="256"/>
            <ac:spMk id="5" creationId="{EA164D6B-6878-4B9F-A2D0-985D39B17B46}"/>
          </ac:spMkLst>
        </pc:spChg>
        <pc:spChg chg="add del">
          <ac:chgData name="Finn FN-2187" userId="edc403186a863bed" providerId="LiveId" clId="{B5A99D27-DEBE-4839-9FAA-9E007DE68F5B}" dt="2020-12-10T15:45:41.203" v="21" actId="26606"/>
          <ac:spMkLst>
            <pc:docMk/>
            <pc:sldMk cId="851766924" sldId="256"/>
            <ac:spMk id="6" creationId="{362F176A-9349-4CD7-8042-59C0200C8CE9}"/>
          </ac:spMkLst>
        </pc:spChg>
        <pc:spChg chg="add del">
          <ac:chgData name="Finn FN-2187" userId="edc403186a863bed" providerId="LiveId" clId="{B5A99D27-DEBE-4839-9FAA-9E007DE68F5B}" dt="2020-12-10T15:45:41.203" v="21" actId="26606"/>
          <ac:spMkLst>
            <pc:docMk/>
            <pc:sldMk cId="851766924" sldId="256"/>
            <ac:spMk id="8" creationId="{4E9A171F-91A7-42F8-B25C-E38B244E757C}"/>
          </ac:spMkLst>
        </pc:spChg>
        <pc:spChg chg="add del">
          <ac:chgData name="Finn FN-2187" userId="edc403186a863bed" providerId="LiveId" clId="{B5A99D27-DEBE-4839-9FAA-9E007DE68F5B}" dt="2020-12-10T15:32:51.699" v="1" actId="26606"/>
          <ac:spMkLst>
            <pc:docMk/>
            <pc:sldMk cId="851766924" sldId="256"/>
            <ac:spMk id="9" creationId="{729F2144-48B7-4730-955E-365ECED3ABE0}"/>
          </ac:spMkLst>
        </pc:spChg>
        <pc:spChg chg="add del">
          <ac:chgData name="Finn FN-2187" userId="edc403186a863bed" providerId="LiveId" clId="{B5A99D27-DEBE-4839-9FAA-9E007DE68F5B}" dt="2020-12-10T15:45:41.203" v="21" actId="26606"/>
          <ac:spMkLst>
            <pc:docMk/>
            <pc:sldMk cId="851766924" sldId="256"/>
            <ac:spMk id="10" creationId="{064738AB-B6BE-4867-889A-52CE4AC8DBD0}"/>
          </ac:spMkLst>
        </pc:spChg>
        <pc:spChg chg="add del">
          <ac:chgData name="Finn FN-2187" userId="edc403186a863bed" providerId="LiveId" clId="{B5A99D27-DEBE-4839-9FAA-9E007DE68F5B}" dt="2020-12-10T15:32:51.699" v="1" actId="26606"/>
          <ac:spMkLst>
            <pc:docMk/>
            <pc:sldMk cId="851766924" sldId="256"/>
            <ac:spMk id="11" creationId="{E765FF50-D2F9-4A4F-86ED-F101E172BA93}"/>
          </ac:spMkLst>
        </pc:spChg>
        <pc:spChg chg="add del">
          <ac:chgData name="Finn FN-2187" userId="edc403186a863bed" providerId="LiveId" clId="{B5A99D27-DEBE-4839-9FAA-9E007DE68F5B}" dt="2020-12-10T15:45:41.203" v="21" actId="26606"/>
          <ac:spMkLst>
            <pc:docMk/>
            <pc:sldMk cId="851766924" sldId="256"/>
            <ac:spMk id="12" creationId="{57851D67-7085-40E2-B146-F91433A28E08}"/>
          </ac:spMkLst>
        </pc:spChg>
        <pc:spChg chg="add del">
          <ac:chgData name="Finn FN-2187" userId="edc403186a863bed" providerId="LiveId" clId="{B5A99D27-DEBE-4839-9FAA-9E007DE68F5B}" dt="2020-12-10T15:32:51.699" v="1" actId="26606"/>
          <ac:spMkLst>
            <pc:docMk/>
            <pc:sldMk cId="851766924" sldId="256"/>
            <ac:spMk id="13" creationId="{04D834C7-8223-43DA-AA30-E15A1BC7BB4E}"/>
          </ac:spMkLst>
        </pc:spChg>
        <pc:spChg chg="add del">
          <ac:chgData name="Finn FN-2187" userId="edc403186a863bed" providerId="LiveId" clId="{B5A99D27-DEBE-4839-9FAA-9E007DE68F5B}" dt="2020-12-10T15:45:41.203" v="21" actId="26606"/>
          <ac:spMkLst>
            <pc:docMk/>
            <pc:sldMk cId="851766924" sldId="256"/>
            <ac:spMk id="14" creationId="{985AAE23-FCB6-4663-907C-0110B0FDC58E}"/>
          </ac:spMkLst>
        </pc:spChg>
        <pc:spChg chg="add del">
          <ac:chgData name="Finn FN-2187" userId="edc403186a863bed" providerId="LiveId" clId="{B5A99D27-DEBE-4839-9FAA-9E007DE68F5B}" dt="2020-12-10T15:32:51.699" v="1" actId="26606"/>
          <ac:spMkLst>
            <pc:docMk/>
            <pc:sldMk cId="851766924" sldId="256"/>
            <ac:spMk id="15" creationId="{B62DE6C5-8EB8-4E41-B0FF-93563AA4C56C}"/>
          </ac:spMkLst>
        </pc:spChg>
        <pc:spChg chg="add del">
          <ac:chgData name="Finn FN-2187" userId="edc403186a863bed" providerId="LiveId" clId="{B5A99D27-DEBE-4839-9FAA-9E007DE68F5B}" dt="2020-12-10T15:45:41.203" v="21" actId="26606"/>
          <ac:spMkLst>
            <pc:docMk/>
            <pc:sldMk cId="851766924" sldId="256"/>
            <ac:spMk id="16" creationId="{9C969C2C-E7E3-4052-87D4-61E733EC1BBD}"/>
          </ac:spMkLst>
        </pc:spChg>
        <pc:spChg chg="add del">
          <ac:chgData name="Finn FN-2187" userId="edc403186a863bed" providerId="LiveId" clId="{B5A99D27-DEBE-4839-9FAA-9E007DE68F5B}" dt="2020-12-10T15:32:52.673" v="3" actId="26606"/>
          <ac:spMkLst>
            <pc:docMk/>
            <pc:sldMk cId="851766924" sldId="256"/>
            <ac:spMk id="17" creationId="{6482F060-A4AF-4E0B-B364-7C6BA4AE9C03}"/>
          </ac:spMkLst>
        </pc:spChg>
        <pc:spChg chg="add del">
          <ac:chgData name="Finn FN-2187" userId="edc403186a863bed" providerId="LiveId" clId="{B5A99D27-DEBE-4839-9FAA-9E007DE68F5B}" dt="2020-12-10T15:45:41.203" v="21" actId="26606"/>
          <ac:spMkLst>
            <pc:docMk/>
            <pc:sldMk cId="851766924" sldId="256"/>
            <ac:spMk id="20" creationId="{7C60369F-A41B-4D6E-8990-30E2715C5730}"/>
          </ac:spMkLst>
        </pc:spChg>
        <pc:spChg chg="add del">
          <ac:chgData name="Finn FN-2187" userId="edc403186a863bed" providerId="LiveId" clId="{B5A99D27-DEBE-4839-9FAA-9E007DE68F5B}" dt="2020-12-10T15:32:53.650" v="5" actId="26606"/>
          <ac:spMkLst>
            <pc:docMk/>
            <pc:sldMk cId="851766924" sldId="256"/>
            <ac:spMk id="21" creationId="{11F4D251-B7D8-402D-950A-F9D15396E94B}"/>
          </ac:spMkLst>
        </pc:spChg>
        <pc:spChg chg="add del">
          <ac:chgData name="Finn FN-2187" userId="edc403186a863bed" providerId="LiveId" clId="{B5A99D27-DEBE-4839-9FAA-9E007DE68F5B}" dt="2020-12-10T15:32:53.650" v="5" actId="26606"/>
          <ac:spMkLst>
            <pc:docMk/>
            <pc:sldMk cId="851766924" sldId="256"/>
            <ac:spMk id="23" creationId="{E67870A8-BE17-461C-AD58-035AD7FA02CB}"/>
          </ac:spMkLst>
        </pc:spChg>
        <pc:spChg chg="add del">
          <ac:chgData name="Finn FN-2187" userId="edc403186a863bed" providerId="LiveId" clId="{B5A99D27-DEBE-4839-9FAA-9E007DE68F5B}" dt="2020-12-10T15:45:41.771" v="23" actId="26606"/>
          <ac:spMkLst>
            <pc:docMk/>
            <pc:sldMk cId="851766924" sldId="256"/>
            <ac:spMk id="24" creationId="{D3F794D0-2982-490E-88DA-93D48975085F}"/>
          </ac:spMkLst>
        </pc:spChg>
        <pc:spChg chg="add del">
          <ac:chgData name="Finn FN-2187" userId="edc403186a863bed" providerId="LiveId" clId="{B5A99D27-DEBE-4839-9FAA-9E007DE68F5B}" dt="2020-12-10T15:32:54.763" v="7" actId="26606"/>
          <ac:spMkLst>
            <pc:docMk/>
            <pc:sldMk cId="851766924" sldId="256"/>
            <ac:spMk id="25" creationId="{D3F794D0-2982-490E-88DA-93D48975085F}"/>
          </ac:spMkLst>
        </pc:spChg>
        <pc:spChg chg="add del">
          <ac:chgData name="Finn FN-2187" userId="edc403186a863bed" providerId="LiveId" clId="{B5A99D27-DEBE-4839-9FAA-9E007DE68F5B}" dt="2020-12-10T15:32:54.763" v="7" actId="26606"/>
          <ac:spMkLst>
            <pc:docMk/>
            <pc:sldMk cId="851766924" sldId="256"/>
            <ac:spMk id="27" creationId="{AFD24A3D-F07A-44A9-BE55-5576292E152D}"/>
          </ac:spMkLst>
        </pc:spChg>
        <pc:spChg chg="add del">
          <ac:chgData name="Finn FN-2187" userId="edc403186a863bed" providerId="LiveId" clId="{B5A99D27-DEBE-4839-9FAA-9E007DE68F5B}" dt="2020-12-10T15:32:54.763" v="7" actId="26606"/>
          <ac:spMkLst>
            <pc:docMk/>
            <pc:sldMk cId="851766924" sldId="256"/>
            <ac:spMk id="28" creationId="{204441C9-FD2D-4031-B5C5-67478196CCCF}"/>
          </ac:spMkLst>
        </pc:spChg>
        <pc:spChg chg="add del">
          <ac:chgData name="Finn FN-2187" userId="edc403186a863bed" providerId="LiveId" clId="{B5A99D27-DEBE-4839-9FAA-9E007DE68F5B}" dt="2020-12-10T15:32:54.763" v="7" actId="26606"/>
          <ac:spMkLst>
            <pc:docMk/>
            <pc:sldMk cId="851766924" sldId="256"/>
            <ac:spMk id="29" creationId="{EBF09AEC-6E6E-418F-9974-8730F1B2B6EF}"/>
          </ac:spMkLst>
        </pc:spChg>
        <pc:spChg chg="add del">
          <ac:chgData name="Finn FN-2187" userId="edc403186a863bed" providerId="LiveId" clId="{B5A99D27-DEBE-4839-9FAA-9E007DE68F5B}" dt="2020-12-10T15:32:54.763" v="7" actId="26606"/>
          <ac:spMkLst>
            <pc:docMk/>
            <pc:sldMk cId="851766924" sldId="256"/>
            <ac:spMk id="30" creationId="{3D9D3989-3E00-4727-914E-959DFE8FACE9}"/>
          </ac:spMkLst>
        </pc:spChg>
        <pc:spChg chg="add del">
          <ac:chgData name="Finn FN-2187" userId="edc403186a863bed" providerId="LiveId" clId="{B5A99D27-DEBE-4839-9FAA-9E007DE68F5B}" dt="2020-12-10T15:32:56.329" v="9" actId="26606"/>
          <ac:spMkLst>
            <pc:docMk/>
            <pc:sldMk cId="851766924" sldId="256"/>
            <ac:spMk id="32" creationId="{06DA9DF9-31F7-4056-B42E-878CC92417B8}"/>
          </ac:spMkLst>
        </pc:spChg>
        <pc:spChg chg="add del">
          <ac:chgData name="Finn FN-2187" userId="edc403186a863bed" providerId="LiveId" clId="{B5A99D27-DEBE-4839-9FAA-9E007DE68F5B}" dt="2020-12-10T15:45:41.771" v="23" actId="26606"/>
          <ac:spMkLst>
            <pc:docMk/>
            <pc:sldMk cId="851766924" sldId="256"/>
            <ac:spMk id="34" creationId="{AFD24A3D-F07A-44A9-BE55-5576292E152D}"/>
          </ac:spMkLst>
        </pc:spChg>
        <pc:spChg chg="add del">
          <ac:chgData name="Finn FN-2187" userId="edc403186a863bed" providerId="LiveId" clId="{B5A99D27-DEBE-4839-9FAA-9E007DE68F5B}" dt="2020-12-10T15:33:42.599" v="19" actId="26606"/>
          <ac:spMkLst>
            <pc:docMk/>
            <pc:sldMk cId="851766924" sldId="256"/>
            <ac:spMk id="35" creationId="{CA22F210-7186-4074-94C5-FAD2C2EB15B2}"/>
          </ac:spMkLst>
        </pc:spChg>
        <pc:spChg chg="add del">
          <ac:chgData name="Finn FN-2187" userId="edc403186a863bed" providerId="LiveId" clId="{B5A99D27-DEBE-4839-9FAA-9E007DE68F5B}" dt="2020-12-10T15:33:42.599" v="19" actId="26606"/>
          <ac:spMkLst>
            <pc:docMk/>
            <pc:sldMk cId="851766924" sldId="256"/>
            <ac:spMk id="36" creationId="{7ED93057-B056-4D1D-B0DA-F1619DAAF5A1}"/>
          </ac:spMkLst>
        </pc:spChg>
        <pc:spChg chg="add del">
          <ac:chgData name="Finn FN-2187" userId="edc403186a863bed" providerId="LiveId" clId="{B5A99D27-DEBE-4839-9FAA-9E007DE68F5B}" dt="2020-12-10T15:33:42.599" v="19" actId="26606"/>
          <ac:spMkLst>
            <pc:docMk/>
            <pc:sldMk cId="851766924" sldId="256"/>
            <ac:spMk id="37" creationId="{F5B41592-BC5E-4AE2-8CA7-91C73FD8F744}"/>
          </ac:spMkLst>
        </pc:spChg>
        <pc:spChg chg="add del">
          <ac:chgData name="Finn FN-2187" userId="edc403186a863bed" providerId="LiveId" clId="{B5A99D27-DEBE-4839-9FAA-9E007DE68F5B}" dt="2020-12-10T15:33:42.599" v="19" actId="26606"/>
          <ac:spMkLst>
            <pc:docMk/>
            <pc:sldMk cId="851766924" sldId="256"/>
            <ac:spMk id="38" creationId="{CB574A3D-9991-4D4A-91DF-0D0DE47DB31E}"/>
          </ac:spMkLst>
        </pc:spChg>
        <pc:spChg chg="add del">
          <ac:chgData name="Finn FN-2187" userId="edc403186a863bed" providerId="LiveId" clId="{B5A99D27-DEBE-4839-9FAA-9E007DE68F5B}" dt="2020-12-10T15:33:42.599" v="19" actId="26606"/>
          <ac:spMkLst>
            <pc:docMk/>
            <pc:sldMk cId="851766924" sldId="256"/>
            <ac:spMk id="39" creationId="{D5A56255-4961-41E1-887B-7319F23C909E}"/>
          </ac:spMkLst>
        </pc:spChg>
        <pc:spChg chg="add del">
          <ac:chgData name="Finn FN-2187" userId="edc403186a863bed" providerId="LiveId" clId="{B5A99D27-DEBE-4839-9FAA-9E007DE68F5B}" dt="2020-12-10T15:45:41.771" v="23" actId="26606"/>
          <ac:spMkLst>
            <pc:docMk/>
            <pc:sldMk cId="851766924" sldId="256"/>
            <ac:spMk id="41" creationId="{204441C9-FD2D-4031-B5C5-67478196CCCF}"/>
          </ac:spMkLst>
        </pc:spChg>
        <pc:spChg chg="add del">
          <ac:chgData name="Finn FN-2187" userId="edc403186a863bed" providerId="LiveId" clId="{B5A99D27-DEBE-4839-9FAA-9E007DE68F5B}" dt="2020-12-10T15:45:41.771" v="23" actId="26606"/>
          <ac:spMkLst>
            <pc:docMk/>
            <pc:sldMk cId="851766924" sldId="256"/>
            <ac:spMk id="42" creationId="{EBF09AEC-6E6E-418F-9974-8730F1B2B6EF}"/>
          </ac:spMkLst>
        </pc:spChg>
        <pc:spChg chg="add del">
          <ac:chgData name="Finn FN-2187" userId="edc403186a863bed" providerId="LiveId" clId="{B5A99D27-DEBE-4839-9FAA-9E007DE68F5B}" dt="2020-12-10T15:45:41.771" v="23" actId="26606"/>
          <ac:spMkLst>
            <pc:docMk/>
            <pc:sldMk cId="851766924" sldId="256"/>
            <ac:spMk id="43" creationId="{3D9D3989-3E00-4727-914E-959DFE8FACE9}"/>
          </ac:spMkLst>
        </pc:spChg>
        <pc:spChg chg="add del">
          <ac:chgData name="Finn FN-2187" userId="edc403186a863bed" providerId="LiveId" clId="{B5A99D27-DEBE-4839-9FAA-9E007DE68F5B}" dt="2020-12-10T15:33:33.855" v="14" actId="26606"/>
          <ac:spMkLst>
            <pc:docMk/>
            <pc:sldMk cId="851766924" sldId="256"/>
            <ac:spMk id="45" creationId="{CA22F210-7186-4074-94C5-FAD2C2EB15B2}"/>
          </ac:spMkLst>
        </pc:spChg>
        <pc:spChg chg="add del">
          <ac:chgData name="Finn FN-2187" userId="edc403186a863bed" providerId="LiveId" clId="{B5A99D27-DEBE-4839-9FAA-9E007DE68F5B}" dt="2020-12-10T15:45:45.840" v="25" actId="26606"/>
          <ac:spMkLst>
            <pc:docMk/>
            <pc:sldMk cId="851766924" sldId="256"/>
            <ac:spMk id="46" creationId="{11F4D251-B7D8-402D-950A-F9D15396E94B}"/>
          </ac:spMkLst>
        </pc:spChg>
        <pc:spChg chg="add del">
          <ac:chgData name="Finn FN-2187" userId="edc403186a863bed" providerId="LiveId" clId="{B5A99D27-DEBE-4839-9FAA-9E007DE68F5B}" dt="2020-12-10T15:33:33.855" v="14" actId="26606"/>
          <ac:spMkLst>
            <pc:docMk/>
            <pc:sldMk cId="851766924" sldId="256"/>
            <ac:spMk id="47" creationId="{11C4FED8-D85F-4B52-875F-AB6873B50373}"/>
          </ac:spMkLst>
        </pc:spChg>
        <pc:spChg chg="add del">
          <ac:chgData name="Finn FN-2187" userId="edc403186a863bed" providerId="LiveId" clId="{B5A99D27-DEBE-4839-9FAA-9E007DE68F5B}" dt="2020-12-10T15:33:41.072" v="16" actId="26606"/>
          <ac:spMkLst>
            <pc:docMk/>
            <pc:sldMk cId="851766924" sldId="256"/>
            <ac:spMk id="49" creationId="{F5B41592-BC5E-4AE2-8CA7-91C73FD8F744}"/>
          </ac:spMkLst>
        </pc:spChg>
        <pc:spChg chg="add del">
          <ac:chgData name="Finn FN-2187" userId="edc403186a863bed" providerId="LiveId" clId="{B5A99D27-DEBE-4839-9FAA-9E007DE68F5B}" dt="2020-12-10T15:33:41.072" v="16" actId="26606"/>
          <ac:spMkLst>
            <pc:docMk/>
            <pc:sldMk cId="851766924" sldId="256"/>
            <ac:spMk id="50" creationId="{CA22F210-7186-4074-94C5-FAD2C2EB15B2}"/>
          </ac:spMkLst>
        </pc:spChg>
        <pc:spChg chg="add del">
          <ac:chgData name="Finn FN-2187" userId="edc403186a863bed" providerId="LiveId" clId="{B5A99D27-DEBE-4839-9FAA-9E007DE68F5B}" dt="2020-12-10T15:33:41.072" v="16" actId="26606"/>
          <ac:spMkLst>
            <pc:docMk/>
            <pc:sldMk cId="851766924" sldId="256"/>
            <ac:spMk id="51" creationId="{CB574A3D-9991-4D4A-91DF-0D0DE47DB31E}"/>
          </ac:spMkLst>
        </pc:spChg>
        <pc:spChg chg="add del">
          <ac:chgData name="Finn FN-2187" userId="edc403186a863bed" providerId="LiveId" clId="{B5A99D27-DEBE-4839-9FAA-9E007DE68F5B}" dt="2020-12-10T15:33:41.072" v="16" actId="26606"/>
          <ac:spMkLst>
            <pc:docMk/>
            <pc:sldMk cId="851766924" sldId="256"/>
            <ac:spMk id="52" creationId="{7ED93057-B056-4D1D-B0DA-F1619DAAF5A1}"/>
          </ac:spMkLst>
        </pc:spChg>
        <pc:spChg chg="add del">
          <ac:chgData name="Finn FN-2187" userId="edc403186a863bed" providerId="LiveId" clId="{B5A99D27-DEBE-4839-9FAA-9E007DE68F5B}" dt="2020-12-10T15:33:41.072" v="16" actId="26606"/>
          <ac:spMkLst>
            <pc:docMk/>
            <pc:sldMk cId="851766924" sldId="256"/>
            <ac:spMk id="53" creationId="{D5A56255-4961-41E1-887B-7319F23C909E}"/>
          </ac:spMkLst>
        </pc:spChg>
        <pc:spChg chg="add del">
          <ac:chgData name="Finn FN-2187" userId="edc403186a863bed" providerId="LiveId" clId="{B5A99D27-DEBE-4839-9FAA-9E007DE68F5B}" dt="2020-12-10T15:45:45.840" v="25" actId="26606"/>
          <ac:spMkLst>
            <pc:docMk/>
            <pc:sldMk cId="851766924" sldId="256"/>
            <ac:spMk id="54" creationId="{E67870A8-BE17-461C-AD58-035AD7FA02CB}"/>
          </ac:spMkLst>
        </pc:spChg>
        <pc:spChg chg="add del">
          <ac:chgData name="Finn FN-2187" userId="edc403186a863bed" providerId="LiveId" clId="{B5A99D27-DEBE-4839-9FAA-9E007DE68F5B}" dt="2020-12-10T15:45:50.025" v="27" actId="26606"/>
          <ac:spMkLst>
            <pc:docMk/>
            <pc:sldMk cId="851766924" sldId="256"/>
            <ac:spMk id="56" creationId="{729F2144-48B7-4730-955E-365ECED3ABE0}"/>
          </ac:spMkLst>
        </pc:spChg>
        <pc:spChg chg="add del">
          <ac:chgData name="Finn FN-2187" userId="edc403186a863bed" providerId="LiveId" clId="{B5A99D27-DEBE-4839-9FAA-9E007DE68F5B}" dt="2020-12-10T15:45:50.025" v="27" actId="26606"/>
          <ac:spMkLst>
            <pc:docMk/>
            <pc:sldMk cId="851766924" sldId="256"/>
            <ac:spMk id="57" creationId="{E765FF50-D2F9-4A4F-86ED-F101E172BA93}"/>
          </ac:spMkLst>
        </pc:spChg>
        <pc:spChg chg="add del">
          <ac:chgData name="Finn FN-2187" userId="edc403186a863bed" providerId="LiveId" clId="{B5A99D27-DEBE-4839-9FAA-9E007DE68F5B}" dt="2020-12-10T15:45:50.025" v="27" actId="26606"/>
          <ac:spMkLst>
            <pc:docMk/>
            <pc:sldMk cId="851766924" sldId="256"/>
            <ac:spMk id="59" creationId="{04D834C7-8223-43DA-AA30-E15A1BC7BB4E}"/>
          </ac:spMkLst>
        </pc:spChg>
        <pc:spChg chg="add del">
          <ac:chgData name="Finn FN-2187" userId="edc403186a863bed" providerId="LiveId" clId="{B5A99D27-DEBE-4839-9FAA-9E007DE68F5B}" dt="2020-12-10T15:45:50.025" v="27" actId="26606"/>
          <ac:spMkLst>
            <pc:docMk/>
            <pc:sldMk cId="851766924" sldId="256"/>
            <ac:spMk id="60" creationId="{B62DE6C5-8EB8-4E41-B0FF-93563AA4C56C}"/>
          </ac:spMkLst>
        </pc:spChg>
        <pc:spChg chg="add del">
          <ac:chgData name="Finn FN-2187" userId="edc403186a863bed" providerId="LiveId" clId="{B5A99D27-DEBE-4839-9FAA-9E007DE68F5B}" dt="2020-12-10T15:45:54.244" v="29" actId="26606"/>
          <ac:spMkLst>
            <pc:docMk/>
            <pc:sldMk cId="851766924" sldId="256"/>
            <ac:spMk id="62" creationId="{6482F060-A4AF-4E0B-B364-7C6BA4AE9C03}"/>
          </ac:spMkLst>
        </pc:spChg>
        <pc:spChg chg="add del">
          <ac:chgData name="Finn FN-2187" userId="edc403186a863bed" providerId="LiveId" clId="{B5A99D27-DEBE-4839-9FAA-9E007DE68F5B}" dt="2020-12-10T15:46:02.924" v="34" actId="26606"/>
          <ac:spMkLst>
            <pc:docMk/>
            <pc:sldMk cId="851766924" sldId="256"/>
            <ac:spMk id="66" creationId="{729F2144-48B7-4730-955E-365ECED3ABE0}"/>
          </ac:spMkLst>
        </pc:spChg>
        <pc:spChg chg="add del">
          <ac:chgData name="Finn FN-2187" userId="edc403186a863bed" providerId="LiveId" clId="{B5A99D27-DEBE-4839-9FAA-9E007DE68F5B}" dt="2020-12-10T15:46:02.924" v="34" actId="26606"/>
          <ac:spMkLst>
            <pc:docMk/>
            <pc:sldMk cId="851766924" sldId="256"/>
            <ac:spMk id="67" creationId="{E765FF50-D2F9-4A4F-86ED-F101E172BA93}"/>
          </ac:spMkLst>
        </pc:spChg>
        <pc:spChg chg="add del">
          <ac:chgData name="Finn FN-2187" userId="edc403186a863bed" providerId="LiveId" clId="{B5A99D27-DEBE-4839-9FAA-9E007DE68F5B}" dt="2020-12-10T15:46:02.924" v="34" actId="26606"/>
          <ac:spMkLst>
            <pc:docMk/>
            <pc:sldMk cId="851766924" sldId="256"/>
            <ac:spMk id="69" creationId="{04D834C7-8223-43DA-AA30-E15A1BC7BB4E}"/>
          </ac:spMkLst>
        </pc:spChg>
        <pc:spChg chg="add del">
          <ac:chgData name="Finn FN-2187" userId="edc403186a863bed" providerId="LiveId" clId="{B5A99D27-DEBE-4839-9FAA-9E007DE68F5B}" dt="2020-12-10T15:46:02.924" v="34" actId="26606"/>
          <ac:spMkLst>
            <pc:docMk/>
            <pc:sldMk cId="851766924" sldId="256"/>
            <ac:spMk id="70" creationId="{B62DE6C5-8EB8-4E41-B0FF-93563AA4C56C}"/>
          </ac:spMkLst>
        </pc:spChg>
        <pc:picChg chg="add del">
          <ac:chgData name="Finn FN-2187" userId="edc403186a863bed" providerId="LiveId" clId="{B5A99D27-DEBE-4839-9FAA-9E007DE68F5B}" dt="2020-12-10T15:32:51.699" v="1" actId="26606"/>
          <ac:picMkLst>
            <pc:docMk/>
            <pc:sldMk cId="851766924" sldId="256"/>
            <ac:picMk id="4" creationId="{74DC77E8-26FB-456C-B31C-48485A666AA1}"/>
          </ac:picMkLst>
        </pc:picChg>
        <pc:picChg chg="add del">
          <ac:chgData name="Finn FN-2187" userId="edc403186a863bed" providerId="LiveId" clId="{B5A99D27-DEBE-4839-9FAA-9E007DE68F5B}" dt="2020-12-10T15:45:41.203" v="21" actId="26606"/>
          <ac:picMkLst>
            <pc:docMk/>
            <pc:sldMk cId="851766924" sldId="256"/>
            <ac:picMk id="7" creationId="{A99E7728-BD1A-4E5A-B355-FD9AEBE6566D}"/>
          </ac:picMkLst>
        </pc:picChg>
        <pc:picChg chg="add del">
          <ac:chgData name="Finn FN-2187" userId="edc403186a863bed" providerId="LiveId" clId="{B5A99D27-DEBE-4839-9FAA-9E007DE68F5B}" dt="2020-12-10T15:32:52.673" v="3" actId="26606"/>
          <ac:picMkLst>
            <pc:docMk/>
            <pc:sldMk cId="851766924" sldId="256"/>
            <ac:picMk id="19" creationId="{C24B3516-4375-48EB-A9CF-EB23AF45620B}"/>
          </ac:picMkLst>
        </pc:picChg>
        <pc:picChg chg="add del">
          <ac:chgData name="Finn FN-2187" userId="edc403186a863bed" providerId="LiveId" clId="{B5A99D27-DEBE-4839-9FAA-9E007DE68F5B}" dt="2020-12-10T15:32:53.650" v="5" actId="26606"/>
          <ac:picMkLst>
            <pc:docMk/>
            <pc:sldMk cId="851766924" sldId="256"/>
            <ac:picMk id="22" creationId="{6531B4C0-E624-484D-8572-9772D20C0F66}"/>
          </ac:picMkLst>
        </pc:picChg>
        <pc:picChg chg="add del">
          <ac:chgData name="Finn FN-2187" userId="edc403186a863bed" providerId="LiveId" clId="{B5A99D27-DEBE-4839-9FAA-9E007DE68F5B}" dt="2020-12-10T15:32:54.763" v="7" actId="26606"/>
          <ac:picMkLst>
            <pc:docMk/>
            <pc:sldMk cId="851766924" sldId="256"/>
            <ac:picMk id="26" creationId="{C7F2BC92-5857-4C5F-BC19-CD3EB2AF6204}"/>
          </ac:picMkLst>
        </pc:picChg>
        <pc:picChg chg="add del">
          <ac:chgData name="Finn FN-2187" userId="edc403186a863bed" providerId="LiveId" clId="{B5A99D27-DEBE-4839-9FAA-9E007DE68F5B}" dt="2020-12-10T15:45:41.771" v="23" actId="26606"/>
          <ac:picMkLst>
            <pc:docMk/>
            <pc:sldMk cId="851766924" sldId="256"/>
            <ac:picMk id="31" creationId="{4DF706DD-B636-4620-9E4D-58C5A54F2BA5}"/>
          </ac:picMkLst>
        </pc:picChg>
        <pc:picChg chg="add del">
          <ac:chgData name="Finn FN-2187" userId="edc403186a863bed" providerId="LiveId" clId="{B5A99D27-DEBE-4839-9FAA-9E007DE68F5B}" dt="2020-12-10T15:32:56.329" v="9" actId="26606"/>
          <ac:picMkLst>
            <pc:docMk/>
            <pc:sldMk cId="851766924" sldId="256"/>
            <ac:picMk id="33" creationId="{0639C4B1-1A7A-4397-85DD-E04D15D110F7}"/>
          </ac:picMkLst>
        </pc:picChg>
        <pc:picChg chg="add del mod ord">
          <ac:chgData name="Finn FN-2187" userId="edc403186a863bed" providerId="LiveId" clId="{B5A99D27-DEBE-4839-9FAA-9E007DE68F5B}" dt="2020-12-10T15:33:42.599" v="19" actId="26606"/>
          <ac:picMkLst>
            <pc:docMk/>
            <pc:sldMk cId="851766924" sldId="256"/>
            <ac:picMk id="40" creationId="{1F4CDD06-914E-4CFA-AA33-7E06430DD666}"/>
          </ac:picMkLst>
        </pc:picChg>
        <pc:picChg chg="add del">
          <ac:chgData name="Finn FN-2187" userId="edc403186a863bed" providerId="LiveId" clId="{B5A99D27-DEBE-4839-9FAA-9E007DE68F5B}" dt="2020-12-10T15:45:45.840" v="25" actId="26606"/>
          <ac:picMkLst>
            <pc:docMk/>
            <pc:sldMk cId="851766924" sldId="256"/>
            <ac:picMk id="48" creationId="{7F34FE70-9ACC-45A2-95BD-4684C2C6237B}"/>
          </ac:picMkLst>
        </pc:picChg>
        <pc:picChg chg="add del">
          <ac:chgData name="Finn FN-2187" userId="edc403186a863bed" providerId="LiveId" clId="{B5A99D27-DEBE-4839-9FAA-9E007DE68F5B}" dt="2020-12-10T15:45:50.025" v="27" actId="26606"/>
          <ac:picMkLst>
            <pc:docMk/>
            <pc:sldMk cId="851766924" sldId="256"/>
            <ac:picMk id="58" creationId="{747D958C-BB1C-475B-B7C3-1DD41AE8EA14}"/>
          </ac:picMkLst>
        </pc:picChg>
        <pc:picChg chg="add del">
          <ac:chgData name="Finn FN-2187" userId="edc403186a863bed" providerId="LiveId" clId="{B5A99D27-DEBE-4839-9FAA-9E007DE68F5B}" dt="2020-12-10T15:45:54.244" v="29" actId="26606"/>
          <ac:picMkLst>
            <pc:docMk/>
            <pc:sldMk cId="851766924" sldId="256"/>
            <ac:picMk id="64" creationId="{358CE391-2D44-4E38-95E5-14FA1707EEC5}"/>
          </ac:picMkLst>
        </pc:picChg>
        <pc:picChg chg="add del">
          <ac:chgData name="Finn FN-2187" userId="edc403186a863bed" providerId="LiveId" clId="{B5A99D27-DEBE-4839-9FAA-9E007DE68F5B}" dt="2020-12-10T15:46:02.924" v="34" actId="26606"/>
          <ac:picMkLst>
            <pc:docMk/>
            <pc:sldMk cId="851766924" sldId="256"/>
            <ac:picMk id="68" creationId="{747D958C-BB1C-475B-B7C3-1DD41AE8EA14}"/>
          </ac:picMkLst>
        </pc:picChg>
        <pc:cxnChg chg="add del">
          <ac:chgData name="Finn FN-2187" userId="edc403186a863bed" providerId="LiveId" clId="{B5A99D27-DEBE-4839-9FAA-9E007DE68F5B}" dt="2020-12-10T15:32:52.673" v="3" actId="26606"/>
          <ac:cxnSpMkLst>
            <pc:docMk/>
            <pc:sldMk cId="851766924" sldId="256"/>
            <ac:cxnSpMk id="18" creationId="{B9EB6DAA-2F0C-43D5-A577-15D5D2C4E3F5}"/>
          </ac:cxnSpMkLst>
        </pc:cxnChg>
        <pc:cxnChg chg="add del">
          <ac:chgData name="Finn FN-2187" userId="edc403186a863bed" providerId="LiveId" clId="{B5A99D27-DEBE-4839-9FAA-9E007DE68F5B}" dt="2020-12-10T15:45:54.244" v="29" actId="26606"/>
          <ac:cxnSpMkLst>
            <pc:docMk/>
            <pc:sldMk cId="851766924" sldId="256"/>
            <ac:cxnSpMk id="63" creationId="{B9EB6DAA-2F0C-43D5-A577-15D5D2C4E3F5}"/>
          </ac:cxnSpMkLst>
        </pc:cxnChg>
      </pc:sldChg>
      <pc:sldChg chg="addSp delSp modSp new mod">
        <pc:chgData name="Finn FN-2187" userId="edc403186a863bed" providerId="LiveId" clId="{B5A99D27-DEBE-4839-9FAA-9E007DE68F5B}" dt="2020-12-10T16:46:08.172" v="75" actId="14100"/>
        <pc:sldMkLst>
          <pc:docMk/>
          <pc:sldMk cId="3057087272" sldId="257"/>
        </pc:sldMkLst>
        <pc:spChg chg="mod">
          <ac:chgData name="Finn FN-2187" userId="edc403186a863bed" providerId="LiveId" clId="{B5A99D27-DEBE-4839-9FAA-9E007DE68F5B}" dt="2020-12-10T16:45:34.254" v="68" actId="20577"/>
          <ac:spMkLst>
            <pc:docMk/>
            <pc:sldMk cId="3057087272" sldId="257"/>
            <ac:spMk id="2" creationId="{C0B77F06-D730-41CE-AEEE-57EB1B68D2AF}"/>
          </ac:spMkLst>
        </pc:spChg>
        <pc:spChg chg="del">
          <ac:chgData name="Finn FN-2187" userId="edc403186a863bed" providerId="LiveId" clId="{B5A99D27-DEBE-4839-9FAA-9E007DE68F5B}" dt="2020-12-10T16:45:37.612" v="69" actId="478"/>
          <ac:spMkLst>
            <pc:docMk/>
            <pc:sldMk cId="3057087272" sldId="257"/>
            <ac:spMk id="3" creationId="{10C5FCF1-2DA7-401F-98E3-E96756212FD2}"/>
          </ac:spMkLst>
        </pc:spChg>
        <pc:picChg chg="add mod modCrop">
          <ac:chgData name="Finn FN-2187" userId="edc403186a863bed" providerId="LiveId" clId="{B5A99D27-DEBE-4839-9FAA-9E007DE68F5B}" dt="2020-12-10T16:46:08.172" v="75" actId="14100"/>
          <ac:picMkLst>
            <pc:docMk/>
            <pc:sldMk cId="3057087272" sldId="257"/>
            <ac:picMk id="5" creationId="{0CCC1D25-133A-40CA-A679-6105417CD908}"/>
          </ac:picMkLst>
        </pc:picChg>
      </pc:sldChg>
      <pc:sldChg chg="addSp delSp modSp new del mod setBg">
        <pc:chgData name="Finn FN-2187" userId="edc403186a863bed" providerId="LiveId" clId="{B5A99D27-DEBE-4839-9FAA-9E007DE68F5B}" dt="2020-12-10T15:33:41.958" v="18" actId="680"/>
        <pc:sldMkLst>
          <pc:docMk/>
          <pc:sldMk cId="3495286312" sldId="257"/>
        </pc:sldMkLst>
        <pc:spChg chg="mod">
          <ac:chgData name="Finn FN-2187" userId="edc403186a863bed" providerId="LiveId" clId="{B5A99D27-DEBE-4839-9FAA-9E007DE68F5B}" dt="2020-12-10T15:33:41.504" v="17" actId="26606"/>
          <ac:spMkLst>
            <pc:docMk/>
            <pc:sldMk cId="3495286312" sldId="257"/>
            <ac:spMk id="2" creationId="{978B462E-F737-45F0-9F71-ED2C6F6B3B9A}"/>
          </ac:spMkLst>
        </pc:spChg>
        <pc:spChg chg="mod">
          <ac:chgData name="Finn FN-2187" userId="edc403186a863bed" providerId="LiveId" clId="{B5A99D27-DEBE-4839-9FAA-9E007DE68F5B}" dt="2020-12-10T15:33:41.504" v="17" actId="26606"/>
          <ac:spMkLst>
            <pc:docMk/>
            <pc:sldMk cId="3495286312" sldId="257"/>
            <ac:spMk id="3" creationId="{47AB990A-EC57-4A21-817D-AAF1DCA1B79D}"/>
          </ac:spMkLst>
        </pc:spChg>
        <pc:spChg chg="add del">
          <ac:chgData name="Finn FN-2187" userId="edc403186a863bed" providerId="LiveId" clId="{B5A99D27-DEBE-4839-9FAA-9E007DE68F5B}" dt="2020-12-10T15:33:41.504" v="17" actId="26606"/>
          <ac:spMkLst>
            <pc:docMk/>
            <pc:sldMk cId="3495286312" sldId="257"/>
            <ac:spMk id="8" creationId="{72526924-84D3-45FB-A5FE-62D8FCBF53B6}"/>
          </ac:spMkLst>
        </pc:spChg>
        <pc:spChg chg="add del">
          <ac:chgData name="Finn FN-2187" userId="edc403186a863bed" providerId="LiveId" clId="{B5A99D27-DEBE-4839-9FAA-9E007DE68F5B}" dt="2020-12-10T15:33:41.504" v="17" actId="26606"/>
          <ac:spMkLst>
            <pc:docMk/>
            <pc:sldMk cId="3495286312" sldId="257"/>
            <ac:spMk id="10" creationId="{5C2A6256-1DD0-4E4B-A8B3-9A711B4DBE0C}"/>
          </ac:spMkLst>
        </pc:spChg>
        <pc:spChg chg="add del">
          <ac:chgData name="Finn FN-2187" userId="edc403186a863bed" providerId="LiveId" clId="{B5A99D27-DEBE-4839-9FAA-9E007DE68F5B}" dt="2020-12-10T15:33:41.504" v="17" actId="26606"/>
          <ac:spMkLst>
            <pc:docMk/>
            <pc:sldMk cId="3495286312" sldId="257"/>
            <ac:spMk id="12" creationId="{41760540-185E-4652-BFD2-9B362EF3BC99}"/>
          </ac:spMkLst>
        </pc:spChg>
        <pc:spChg chg="add del">
          <ac:chgData name="Finn FN-2187" userId="edc403186a863bed" providerId="LiveId" clId="{B5A99D27-DEBE-4839-9FAA-9E007DE68F5B}" dt="2020-12-10T15:33:41.504" v="17" actId="26606"/>
          <ac:spMkLst>
            <pc:docMk/>
            <pc:sldMk cId="3495286312" sldId="257"/>
            <ac:spMk id="14" creationId="{729789F4-85C1-41A0-83EB-992E22210CB9}"/>
          </ac:spMkLst>
        </pc:spChg>
        <pc:spChg chg="add del">
          <ac:chgData name="Finn FN-2187" userId="edc403186a863bed" providerId="LiveId" clId="{B5A99D27-DEBE-4839-9FAA-9E007DE68F5B}" dt="2020-12-10T15:33:41.504" v="17" actId="26606"/>
          <ac:spMkLst>
            <pc:docMk/>
            <pc:sldMk cId="3495286312" sldId="257"/>
            <ac:spMk id="16" creationId="{9D9D367D-6DD2-4A7C-8918-0DCAC297559A}"/>
          </ac:spMkLst>
        </pc:spChg>
      </pc:sldChg>
      <pc:sldChg chg="modSp new mod">
        <pc:chgData name="Finn FN-2187" userId="edc403186a863bed" providerId="LiveId" clId="{B5A99D27-DEBE-4839-9FAA-9E007DE68F5B}" dt="2020-12-10T18:34:24.468" v="874" actId="20577"/>
        <pc:sldMkLst>
          <pc:docMk/>
          <pc:sldMk cId="4173645151" sldId="258"/>
        </pc:sldMkLst>
        <pc:spChg chg="mod">
          <ac:chgData name="Finn FN-2187" userId="edc403186a863bed" providerId="LiveId" clId="{B5A99D27-DEBE-4839-9FAA-9E007DE68F5B}" dt="2020-12-10T17:42:45.846" v="260" actId="2711"/>
          <ac:spMkLst>
            <pc:docMk/>
            <pc:sldMk cId="4173645151" sldId="258"/>
            <ac:spMk id="2" creationId="{55B99F59-5294-445D-9C84-948D75A5E302}"/>
          </ac:spMkLst>
        </pc:spChg>
        <pc:spChg chg="mod">
          <ac:chgData name="Finn FN-2187" userId="edc403186a863bed" providerId="LiveId" clId="{B5A99D27-DEBE-4839-9FAA-9E007DE68F5B}" dt="2020-12-10T18:34:24.468" v="874" actId="20577"/>
          <ac:spMkLst>
            <pc:docMk/>
            <pc:sldMk cId="4173645151" sldId="258"/>
            <ac:spMk id="3" creationId="{08826304-E4C9-426E-83E1-B03DE765C06D}"/>
          </ac:spMkLst>
        </pc:spChg>
      </pc:sldChg>
      <pc:sldChg chg="new del">
        <pc:chgData name="Finn FN-2187" userId="edc403186a863bed" providerId="LiveId" clId="{B5A99D27-DEBE-4839-9FAA-9E007DE68F5B}" dt="2020-12-10T17:42:16.815" v="258" actId="47"/>
        <pc:sldMkLst>
          <pc:docMk/>
          <pc:sldMk cId="647625254" sldId="259"/>
        </pc:sldMkLst>
      </pc:sldChg>
      <pc:sldChg chg="modSp new mod">
        <pc:chgData name="Finn FN-2187" userId="edc403186a863bed" providerId="LiveId" clId="{B5A99D27-DEBE-4839-9FAA-9E007DE68F5B}" dt="2020-12-10T18:29:08.845" v="691" actId="27636"/>
        <pc:sldMkLst>
          <pc:docMk/>
          <pc:sldMk cId="2304660082" sldId="260"/>
        </pc:sldMkLst>
        <pc:spChg chg="mod">
          <ac:chgData name="Finn FN-2187" userId="edc403186a863bed" providerId="LiveId" clId="{B5A99D27-DEBE-4839-9FAA-9E007DE68F5B}" dt="2020-12-10T17:42:51.930" v="261" actId="1076"/>
          <ac:spMkLst>
            <pc:docMk/>
            <pc:sldMk cId="2304660082" sldId="260"/>
            <ac:spMk id="2" creationId="{C8FFCC23-6E93-41D3-B33B-C13CDDE903DE}"/>
          </ac:spMkLst>
        </pc:spChg>
        <pc:spChg chg="mod">
          <ac:chgData name="Finn FN-2187" userId="edc403186a863bed" providerId="LiveId" clId="{B5A99D27-DEBE-4839-9FAA-9E007DE68F5B}" dt="2020-12-10T18:29:08.845" v="691" actId="27636"/>
          <ac:spMkLst>
            <pc:docMk/>
            <pc:sldMk cId="2304660082" sldId="260"/>
            <ac:spMk id="3" creationId="{348DE550-71C9-4E0C-BD67-3D86580F997B}"/>
          </ac:spMkLst>
        </pc:spChg>
      </pc:sldChg>
      <pc:sldChg chg="addSp modSp new mod">
        <pc:chgData name="Finn FN-2187" userId="edc403186a863bed" providerId="LiveId" clId="{B5A99D27-DEBE-4839-9FAA-9E007DE68F5B}" dt="2020-12-10T17:49:40.090" v="406" actId="1076"/>
        <pc:sldMkLst>
          <pc:docMk/>
          <pc:sldMk cId="1877858049" sldId="261"/>
        </pc:sldMkLst>
        <pc:spChg chg="mod">
          <ac:chgData name="Finn FN-2187" userId="edc403186a863bed" providerId="LiveId" clId="{B5A99D27-DEBE-4839-9FAA-9E007DE68F5B}" dt="2020-12-10T17:44:59.835" v="358" actId="1076"/>
          <ac:spMkLst>
            <pc:docMk/>
            <pc:sldMk cId="1877858049" sldId="261"/>
            <ac:spMk id="2" creationId="{0E553208-8959-4DD3-86AD-EEDFC74ACABD}"/>
          </ac:spMkLst>
        </pc:spChg>
        <pc:spChg chg="mod">
          <ac:chgData name="Finn FN-2187" userId="edc403186a863bed" providerId="LiveId" clId="{B5A99D27-DEBE-4839-9FAA-9E007DE68F5B}" dt="2020-12-10T17:49:36.386" v="405" actId="122"/>
          <ac:spMkLst>
            <pc:docMk/>
            <pc:sldMk cId="1877858049" sldId="261"/>
            <ac:spMk id="3" creationId="{5819CF77-BD58-4E2D-8F92-820E78F54DF4}"/>
          </ac:spMkLst>
        </pc:spChg>
        <pc:picChg chg="add mod">
          <ac:chgData name="Finn FN-2187" userId="edc403186a863bed" providerId="LiveId" clId="{B5A99D27-DEBE-4839-9FAA-9E007DE68F5B}" dt="2020-12-10T17:49:40.090" v="406" actId="1076"/>
          <ac:picMkLst>
            <pc:docMk/>
            <pc:sldMk cId="1877858049" sldId="261"/>
            <ac:picMk id="4" creationId="{DD7D9357-9831-422A-86B0-AA2EC4664AC4}"/>
          </ac:picMkLst>
        </pc:picChg>
      </pc:sldChg>
      <pc:sldChg chg="modSp new mod">
        <pc:chgData name="Finn FN-2187" userId="edc403186a863bed" providerId="LiveId" clId="{B5A99D27-DEBE-4839-9FAA-9E007DE68F5B}" dt="2020-12-10T18:34:19.659" v="873" actId="120"/>
        <pc:sldMkLst>
          <pc:docMk/>
          <pc:sldMk cId="4072114435" sldId="262"/>
        </pc:sldMkLst>
        <pc:spChg chg="mod">
          <ac:chgData name="Finn FN-2187" userId="edc403186a863bed" providerId="LiveId" clId="{B5A99D27-DEBE-4839-9FAA-9E007DE68F5B}" dt="2020-12-10T18:34:19.659" v="873" actId="120"/>
          <ac:spMkLst>
            <pc:docMk/>
            <pc:sldMk cId="4072114435" sldId="262"/>
            <ac:spMk id="2" creationId="{E0C5C2A4-A58E-4FC5-BE30-FAC5386ED799}"/>
          </ac:spMkLst>
        </pc:spChg>
        <pc:spChg chg="mod">
          <ac:chgData name="Finn FN-2187" userId="edc403186a863bed" providerId="LiveId" clId="{B5A99D27-DEBE-4839-9FAA-9E007DE68F5B}" dt="2020-12-10T17:51:31.981" v="547" actId="20577"/>
          <ac:spMkLst>
            <pc:docMk/>
            <pc:sldMk cId="4072114435" sldId="262"/>
            <ac:spMk id="3" creationId="{8EBB8BC5-3B07-42A5-81D3-2FCA264FFECF}"/>
          </ac:spMkLst>
        </pc:spChg>
      </pc:sldChg>
      <pc:sldChg chg="new del">
        <pc:chgData name="Finn FN-2187" userId="edc403186a863bed" providerId="LiveId" clId="{B5A99D27-DEBE-4839-9FAA-9E007DE68F5B}" dt="2020-12-10T17:51:42.850" v="550" actId="47"/>
        <pc:sldMkLst>
          <pc:docMk/>
          <pc:sldMk cId="896219432" sldId="263"/>
        </pc:sldMkLst>
      </pc:sldChg>
      <pc:sldChg chg="new del">
        <pc:chgData name="Finn FN-2187" userId="edc403186a863bed" providerId="LiveId" clId="{B5A99D27-DEBE-4839-9FAA-9E007DE68F5B}" dt="2020-12-10T17:50:11.681" v="409" actId="2696"/>
        <pc:sldMkLst>
          <pc:docMk/>
          <pc:sldMk cId="2254641458" sldId="263"/>
        </pc:sldMkLst>
      </pc:sldChg>
      <pc:sldChg chg="modSp new mod">
        <pc:chgData name="Finn FN-2187" userId="edc403186a863bed" providerId="LiveId" clId="{B5A99D27-DEBE-4839-9FAA-9E007DE68F5B}" dt="2020-12-10T18:40:59.337" v="960" actId="20577"/>
        <pc:sldMkLst>
          <pc:docMk/>
          <pc:sldMk cId="2157485764" sldId="264"/>
        </pc:sldMkLst>
        <pc:spChg chg="mod">
          <ac:chgData name="Finn FN-2187" userId="edc403186a863bed" providerId="LiveId" clId="{B5A99D27-DEBE-4839-9FAA-9E007DE68F5B}" dt="2020-12-10T17:51:49.636" v="551"/>
          <ac:spMkLst>
            <pc:docMk/>
            <pc:sldMk cId="2157485764" sldId="264"/>
            <ac:spMk id="2" creationId="{F104D4D4-C122-4BB6-AFFB-6C2FA414A8A6}"/>
          </ac:spMkLst>
        </pc:spChg>
        <pc:spChg chg="mod">
          <ac:chgData name="Finn FN-2187" userId="edc403186a863bed" providerId="LiveId" clId="{B5A99D27-DEBE-4839-9FAA-9E007DE68F5B}" dt="2020-12-10T18:40:59.337" v="960" actId="20577"/>
          <ac:spMkLst>
            <pc:docMk/>
            <pc:sldMk cId="2157485764" sldId="264"/>
            <ac:spMk id="3" creationId="{836A752C-6C0E-488D-A48B-1B07ABCAA505}"/>
          </ac:spMkLst>
        </pc:spChg>
      </pc:sldChg>
      <pc:sldChg chg="addSp delSp modSp new mod">
        <pc:chgData name="Finn FN-2187" userId="edc403186a863bed" providerId="LiveId" clId="{B5A99D27-DEBE-4839-9FAA-9E007DE68F5B}" dt="2020-12-10T17:55:13.536" v="671" actId="1076"/>
        <pc:sldMkLst>
          <pc:docMk/>
          <pc:sldMk cId="327893653" sldId="265"/>
        </pc:sldMkLst>
        <pc:spChg chg="mod">
          <ac:chgData name="Finn FN-2187" userId="edc403186a863bed" providerId="LiveId" clId="{B5A99D27-DEBE-4839-9FAA-9E007DE68F5B}" dt="2020-12-10T17:54:45.017" v="662" actId="1076"/>
          <ac:spMkLst>
            <pc:docMk/>
            <pc:sldMk cId="327893653" sldId="265"/>
            <ac:spMk id="2" creationId="{2BE0E8D8-CAEE-4E82-844F-EE8664C0FE3C}"/>
          </ac:spMkLst>
        </pc:spChg>
        <pc:spChg chg="del">
          <ac:chgData name="Finn FN-2187" userId="edc403186a863bed" providerId="LiveId" clId="{B5A99D27-DEBE-4839-9FAA-9E007DE68F5B}" dt="2020-12-10T17:54:17.447" v="653" actId="478"/>
          <ac:spMkLst>
            <pc:docMk/>
            <pc:sldMk cId="327893653" sldId="265"/>
            <ac:spMk id="3" creationId="{ABB01EFE-7373-4A1B-BC82-178C93996461}"/>
          </ac:spMkLst>
        </pc:spChg>
        <pc:spChg chg="del">
          <ac:chgData name="Finn FN-2187" userId="edc403186a863bed" providerId="LiveId" clId="{B5A99D27-DEBE-4839-9FAA-9E007DE68F5B}" dt="2020-12-10T17:54:18.480" v="654" actId="478"/>
          <ac:spMkLst>
            <pc:docMk/>
            <pc:sldMk cId="327893653" sldId="265"/>
            <ac:spMk id="4" creationId="{C583EAEE-4E07-432E-9E3D-3C1C0182D3F3}"/>
          </ac:spMkLst>
        </pc:spChg>
        <pc:picChg chg="add mod">
          <ac:chgData name="Finn FN-2187" userId="edc403186a863bed" providerId="LiveId" clId="{B5A99D27-DEBE-4839-9FAA-9E007DE68F5B}" dt="2020-12-10T17:55:13.536" v="671" actId="1076"/>
          <ac:picMkLst>
            <pc:docMk/>
            <pc:sldMk cId="327893653" sldId="265"/>
            <ac:picMk id="5" creationId="{8DE28B08-12F2-4DDB-ADD4-59CAD8F3FDA5}"/>
          </ac:picMkLst>
        </pc:picChg>
        <pc:picChg chg="add mod">
          <ac:chgData name="Finn FN-2187" userId="edc403186a863bed" providerId="LiveId" clId="{B5A99D27-DEBE-4839-9FAA-9E007DE68F5B}" dt="2020-12-10T17:55:11.242" v="670" actId="1076"/>
          <ac:picMkLst>
            <pc:docMk/>
            <pc:sldMk cId="327893653" sldId="265"/>
            <ac:picMk id="6" creationId="{31EE1655-FDB0-4714-ADF1-A18AEC059B2D}"/>
          </ac:picMkLst>
        </pc:picChg>
      </pc:sldChg>
      <pc:sldChg chg="addSp modSp new mod">
        <pc:chgData name="Finn FN-2187" userId="edc403186a863bed" providerId="LiveId" clId="{B5A99D27-DEBE-4839-9FAA-9E007DE68F5B}" dt="2020-12-10T18:36:47.157" v="875" actId="20577"/>
        <pc:sldMkLst>
          <pc:docMk/>
          <pc:sldMk cId="541053772" sldId="266"/>
        </pc:sldMkLst>
        <pc:spChg chg="mod">
          <ac:chgData name="Finn FN-2187" userId="edc403186a863bed" providerId="LiveId" clId="{B5A99D27-DEBE-4839-9FAA-9E007DE68F5B}" dt="2020-12-10T18:33:09.768" v="859" actId="1076"/>
          <ac:spMkLst>
            <pc:docMk/>
            <pc:sldMk cId="541053772" sldId="266"/>
            <ac:spMk id="2" creationId="{E757B57E-CA41-4F1F-8102-9BAD193BEDB1}"/>
          </ac:spMkLst>
        </pc:spChg>
        <pc:spChg chg="mod">
          <ac:chgData name="Finn FN-2187" userId="edc403186a863bed" providerId="LiveId" clId="{B5A99D27-DEBE-4839-9FAA-9E007DE68F5B}" dt="2020-12-10T18:36:47.157" v="875" actId="20577"/>
          <ac:spMkLst>
            <pc:docMk/>
            <pc:sldMk cId="541053772" sldId="266"/>
            <ac:spMk id="3" creationId="{04C17AA0-EA59-48C0-99D2-9B6ABCE03BAE}"/>
          </ac:spMkLst>
        </pc:spChg>
        <pc:picChg chg="add mod modCrop">
          <ac:chgData name="Finn FN-2187" userId="edc403186a863bed" providerId="LiveId" clId="{B5A99D27-DEBE-4839-9FAA-9E007DE68F5B}" dt="2020-12-10T18:33:40.439" v="869" actId="732"/>
          <ac:picMkLst>
            <pc:docMk/>
            <pc:sldMk cId="541053772" sldId="266"/>
            <ac:picMk id="4" creationId="{B581CC7C-ACEB-404F-AE40-403B7082C98B}"/>
          </ac:picMkLst>
        </pc:picChg>
      </pc:sldChg>
      <pc:sldChg chg="addSp modSp new mod">
        <pc:chgData name="Finn FN-2187" userId="edc403186a863bed" providerId="LiveId" clId="{B5A99D27-DEBE-4839-9FAA-9E007DE68F5B}" dt="2020-12-10T18:44:42.015" v="1023" actId="1076"/>
        <pc:sldMkLst>
          <pc:docMk/>
          <pc:sldMk cId="4086592884" sldId="267"/>
        </pc:sldMkLst>
        <pc:spChg chg="mod">
          <ac:chgData name="Finn FN-2187" userId="edc403186a863bed" providerId="LiveId" clId="{B5A99D27-DEBE-4839-9FAA-9E007DE68F5B}" dt="2020-12-10T18:37:12.623" v="882" actId="1076"/>
          <ac:spMkLst>
            <pc:docMk/>
            <pc:sldMk cId="4086592884" sldId="267"/>
            <ac:spMk id="2" creationId="{3AC40C10-1325-41AD-A002-60EAA7823434}"/>
          </ac:spMkLst>
        </pc:spChg>
        <pc:spChg chg="mod">
          <ac:chgData name="Finn FN-2187" userId="edc403186a863bed" providerId="LiveId" clId="{B5A99D27-DEBE-4839-9FAA-9E007DE68F5B}" dt="2020-12-10T18:44:35.519" v="1021" actId="14100"/>
          <ac:spMkLst>
            <pc:docMk/>
            <pc:sldMk cId="4086592884" sldId="267"/>
            <ac:spMk id="3" creationId="{07DDC4AE-FE7F-470F-82A0-4D1DF2027525}"/>
          </ac:spMkLst>
        </pc:spChg>
        <pc:picChg chg="add mod">
          <ac:chgData name="Finn FN-2187" userId="edc403186a863bed" providerId="LiveId" clId="{B5A99D27-DEBE-4839-9FAA-9E007DE68F5B}" dt="2020-12-10T18:44:42.015" v="1023" actId="1076"/>
          <ac:picMkLst>
            <pc:docMk/>
            <pc:sldMk cId="4086592884" sldId="267"/>
            <ac:picMk id="4" creationId="{0AA65AD8-B440-4C1F-9D61-CB6DF58A0644}"/>
          </ac:picMkLst>
        </pc:picChg>
      </pc:sldChg>
      <pc:sldChg chg="addSp delSp modSp new mod">
        <pc:chgData name="Finn FN-2187" userId="edc403186a863bed" providerId="LiveId" clId="{B5A99D27-DEBE-4839-9FAA-9E007DE68F5B}" dt="2020-12-10T19:01:27.141" v="1168" actId="20577"/>
        <pc:sldMkLst>
          <pc:docMk/>
          <pc:sldMk cId="3586647353" sldId="268"/>
        </pc:sldMkLst>
        <pc:spChg chg="del">
          <ac:chgData name="Finn FN-2187" userId="edc403186a863bed" providerId="LiveId" clId="{B5A99D27-DEBE-4839-9FAA-9E007DE68F5B}" dt="2020-12-10T18:53:48.227" v="1025" actId="478"/>
          <ac:spMkLst>
            <pc:docMk/>
            <pc:sldMk cId="3586647353" sldId="268"/>
            <ac:spMk id="2" creationId="{28746D27-270D-475D-A80A-861CEF94C54F}"/>
          </ac:spMkLst>
        </pc:spChg>
        <pc:spChg chg="mod">
          <ac:chgData name="Finn FN-2187" userId="edc403186a863bed" providerId="LiveId" clId="{B5A99D27-DEBE-4839-9FAA-9E007DE68F5B}" dt="2020-12-10T19:01:27.141" v="1168" actId="20577"/>
          <ac:spMkLst>
            <pc:docMk/>
            <pc:sldMk cId="3586647353" sldId="268"/>
            <ac:spMk id="3" creationId="{6C9807A4-EC5C-4ECE-9B69-1EE62BBCECA4}"/>
          </ac:spMkLst>
        </pc:spChg>
        <pc:spChg chg="add del mod">
          <ac:chgData name="Finn FN-2187" userId="edc403186a863bed" providerId="LiveId" clId="{B5A99D27-DEBE-4839-9FAA-9E007DE68F5B}" dt="2020-12-10T18:56:28.496" v="1054"/>
          <ac:spMkLst>
            <pc:docMk/>
            <pc:sldMk cId="3586647353" sldId="268"/>
            <ac:spMk id="5" creationId="{3452C295-1A1C-44CD-A5E5-AAA2C4DA9C3B}"/>
          </ac:spMkLst>
        </pc:spChg>
        <pc:spChg chg="add del mod">
          <ac:chgData name="Finn FN-2187" userId="edc403186a863bed" providerId="LiveId" clId="{B5A99D27-DEBE-4839-9FAA-9E007DE68F5B}" dt="2020-12-10T18:56:43.869" v="1056" actId="478"/>
          <ac:spMkLst>
            <pc:docMk/>
            <pc:sldMk cId="3586647353" sldId="268"/>
            <ac:spMk id="6" creationId="{2D4F64C1-B34A-49C6-841B-E17939126E86}"/>
          </ac:spMkLst>
        </pc:spChg>
        <pc:spChg chg="add mod">
          <ac:chgData name="Finn FN-2187" userId="edc403186a863bed" providerId="LiveId" clId="{B5A99D27-DEBE-4839-9FAA-9E007DE68F5B}" dt="2020-12-10T18:57:40.200" v="1090" actId="1076"/>
          <ac:spMkLst>
            <pc:docMk/>
            <pc:sldMk cId="3586647353" sldId="268"/>
            <ac:spMk id="7" creationId="{5522E27B-C94C-4C07-870E-C047AD049885}"/>
          </ac:spMkLst>
        </pc:spChg>
        <pc:picChg chg="add mod modCrop">
          <ac:chgData name="Finn FN-2187" userId="edc403186a863bed" providerId="LiveId" clId="{B5A99D27-DEBE-4839-9FAA-9E007DE68F5B}" dt="2020-12-10T18:59:17.392" v="1101" actId="1076"/>
          <ac:picMkLst>
            <pc:docMk/>
            <pc:sldMk cId="3586647353" sldId="268"/>
            <ac:picMk id="4" creationId="{2958AAC6-5981-4269-BBCC-03C9F9FE5959}"/>
          </ac:picMkLst>
        </pc:picChg>
      </pc:sldChg>
      <pc:sldChg chg="addSp modSp new mod">
        <pc:chgData name="Finn FN-2187" userId="edc403186a863bed" providerId="LiveId" clId="{B5A99D27-DEBE-4839-9FAA-9E007DE68F5B}" dt="2020-12-10T19:04:07.327" v="1178" actId="14100"/>
        <pc:sldMkLst>
          <pc:docMk/>
          <pc:sldMk cId="1567858285" sldId="269"/>
        </pc:sldMkLst>
        <pc:spChg chg="mod">
          <ac:chgData name="Finn FN-2187" userId="edc403186a863bed" providerId="LiveId" clId="{B5A99D27-DEBE-4839-9FAA-9E007DE68F5B}" dt="2020-12-10T18:58:23.377" v="1093" actId="1076"/>
          <ac:spMkLst>
            <pc:docMk/>
            <pc:sldMk cId="1567858285" sldId="269"/>
            <ac:spMk id="2" creationId="{41740E3A-BC5A-4448-93DE-30A911CA5FBC}"/>
          </ac:spMkLst>
        </pc:spChg>
        <pc:spChg chg="mod">
          <ac:chgData name="Finn FN-2187" userId="edc403186a863bed" providerId="LiveId" clId="{B5A99D27-DEBE-4839-9FAA-9E007DE68F5B}" dt="2020-12-10T19:03:51.368" v="1174" actId="1076"/>
          <ac:spMkLst>
            <pc:docMk/>
            <pc:sldMk cId="1567858285" sldId="269"/>
            <ac:spMk id="3" creationId="{D5BD28FF-494C-44A8-9DD2-60E0E0076D62}"/>
          </ac:spMkLst>
        </pc:spChg>
        <pc:picChg chg="add mod modCrop">
          <ac:chgData name="Finn FN-2187" userId="edc403186a863bed" providerId="LiveId" clId="{B5A99D27-DEBE-4839-9FAA-9E007DE68F5B}" dt="2020-12-10T19:04:07.327" v="1178" actId="14100"/>
          <ac:picMkLst>
            <pc:docMk/>
            <pc:sldMk cId="1567858285" sldId="269"/>
            <ac:picMk id="4" creationId="{99A66895-DDD3-403C-917A-45379D061F41}"/>
          </ac:picMkLst>
        </pc:picChg>
      </pc:sldChg>
      <pc:sldChg chg="addSp modSp new mod">
        <pc:chgData name="Finn FN-2187" userId="edc403186a863bed" providerId="LiveId" clId="{B5A99D27-DEBE-4839-9FAA-9E007DE68F5B}" dt="2020-12-10T19:06:14.391" v="1223" actId="14100"/>
        <pc:sldMkLst>
          <pc:docMk/>
          <pc:sldMk cId="1296823447" sldId="270"/>
        </pc:sldMkLst>
        <pc:spChg chg="mod">
          <ac:chgData name="Finn FN-2187" userId="edc403186a863bed" providerId="LiveId" clId="{B5A99D27-DEBE-4839-9FAA-9E007DE68F5B}" dt="2020-12-10T19:04:56.133" v="1196" actId="20577"/>
          <ac:spMkLst>
            <pc:docMk/>
            <pc:sldMk cId="1296823447" sldId="270"/>
            <ac:spMk id="2" creationId="{DCD43529-E09B-4CE5-9C8F-0FD95459333A}"/>
          </ac:spMkLst>
        </pc:spChg>
        <pc:spChg chg="mod">
          <ac:chgData name="Finn FN-2187" userId="edc403186a863bed" providerId="LiveId" clId="{B5A99D27-DEBE-4839-9FAA-9E007DE68F5B}" dt="2020-12-10T19:06:09.936" v="1221" actId="1076"/>
          <ac:spMkLst>
            <pc:docMk/>
            <pc:sldMk cId="1296823447" sldId="270"/>
            <ac:spMk id="3" creationId="{A5F1F6D3-633E-4DBD-9403-82198165E24E}"/>
          </ac:spMkLst>
        </pc:spChg>
        <pc:picChg chg="add mod modCrop">
          <ac:chgData name="Finn FN-2187" userId="edc403186a863bed" providerId="LiveId" clId="{B5A99D27-DEBE-4839-9FAA-9E007DE68F5B}" dt="2020-12-10T19:06:14.391" v="1223" actId="14100"/>
          <ac:picMkLst>
            <pc:docMk/>
            <pc:sldMk cId="1296823447" sldId="270"/>
            <ac:picMk id="4" creationId="{DD88A802-53E2-4A81-A724-0BA7D7726FEE}"/>
          </ac:picMkLst>
        </pc:picChg>
      </pc:sldChg>
      <pc:sldChg chg="addSp delSp modSp new mod addCm delCm">
        <pc:chgData name="Finn FN-2187" userId="edc403186a863bed" providerId="LiveId" clId="{B5A99D27-DEBE-4839-9FAA-9E007DE68F5B}" dt="2020-12-10T19:09:15.079" v="1263" actId="14100"/>
        <pc:sldMkLst>
          <pc:docMk/>
          <pc:sldMk cId="1418253903" sldId="271"/>
        </pc:sldMkLst>
        <pc:spChg chg="mod">
          <ac:chgData name="Finn FN-2187" userId="edc403186a863bed" providerId="LiveId" clId="{B5A99D27-DEBE-4839-9FAA-9E007DE68F5B}" dt="2020-12-10T19:07:18.409" v="1228" actId="1076"/>
          <ac:spMkLst>
            <pc:docMk/>
            <pc:sldMk cId="1418253903" sldId="271"/>
            <ac:spMk id="2" creationId="{39F1A9F1-A272-4D74-9E86-0A0B3AEDDB32}"/>
          </ac:spMkLst>
        </pc:spChg>
        <pc:spChg chg="mod">
          <ac:chgData name="Finn FN-2187" userId="edc403186a863bed" providerId="LiveId" clId="{B5A99D27-DEBE-4839-9FAA-9E007DE68F5B}" dt="2020-12-10T19:08:07.120" v="1242" actId="14100"/>
          <ac:spMkLst>
            <pc:docMk/>
            <pc:sldMk cId="1418253903" sldId="271"/>
            <ac:spMk id="3" creationId="{0ED7E1EB-F2F9-4948-B3C2-C0AAA732554A}"/>
          </ac:spMkLst>
        </pc:spChg>
        <pc:spChg chg="add del mod">
          <ac:chgData name="Finn FN-2187" userId="edc403186a863bed" providerId="LiveId" clId="{B5A99D27-DEBE-4839-9FAA-9E007DE68F5B}" dt="2020-12-10T19:08:42.968" v="1254" actId="767"/>
          <ac:spMkLst>
            <pc:docMk/>
            <pc:sldMk cId="1418253903" sldId="271"/>
            <ac:spMk id="5" creationId="{B7EB40A0-B060-4CD5-9F91-3355EC68719A}"/>
          </ac:spMkLst>
        </pc:spChg>
        <pc:spChg chg="add mod">
          <ac:chgData name="Finn FN-2187" userId="edc403186a863bed" providerId="LiveId" clId="{B5A99D27-DEBE-4839-9FAA-9E007DE68F5B}" dt="2020-12-10T19:09:03.487" v="1260" actId="14100"/>
          <ac:spMkLst>
            <pc:docMk/>
            <pc:sldMk cId="1418253903" sldId="271"/>
            <ac:spMk id="6" creationId="{25724C39-0F4E-40CB-8CBC-222EB32E2FD5}"/>
          </ac:spMkLst>
        </pc:spChg>
        <pc:picChg chg="add mod modCrop">
          <ac:chgData name="Finn FN-2187" userId="edc403186a863bed" providerId="LiveId" clId="{B5A99D27-DEBE-4839-9FAA-9E007DE68F5B}" dt="2020-12-10T19:07:59.992" v="1241" actId="14100"/>
          <ac:picMkLst>
            <pc:docMk/>
            <pc:sldMk cId="1418253903" sldId="271"/>
            <ac:picMk id="4" creationId="{91A0B9DA-529A-4A48-B4AD-475779712122}"/>
          </ac:picMkLst>
        </pc:picChg>
        <pc:picChg chg="add mod">
          <ac:chgData name="Finn FN-2187" userId="edc403186a863bed" providerId="LiveId" clId="{B5A99D27-DEBE-4839-9FAA-9E007DE68F5B}" dt="2020-12-10T19:09:15.079" v="1263" actId="14100"/>
          <ac:picMkLst>
            <pc:docMk/>
            <pc:sldMk cId="1418253903" sldId="271"/>
            <ac:picMk id="7" creationId="{9C6F232D-957B-472F-9A08-25AFD6E6994B}"/>
          </ac:picMkLst>
        </pc:picChg>
      </pc:sldChg>
      <pc:sldChg chg="new del">
        <pc:chgData name="Finn FN-2187" userId="edc403186a863bed" providerId="LiveId" clId="{B5A99D27-DEBE-4839-9FAA-9E007DE68F5B}" dt="2020-12-10T19:06:49.380" v="1225" actId="47"/>
        <pc:sldMkLst>
          <pc:docMk/>
          <pc:sldMk cId="2632765465" sldId="271"/>
        </pc:sldMkLst>
      </pc:sldChg>
      <pc:sldChg chg="addSp delSp modSp new mod">
        <pc:chgData name="Finn FN-2187" userId="edc403186a863bed" providerId="LiveId" clId="{B5A99D27-DEBE-4839-9FAA-9E007DE68F5B}" dt="2020-12-10T19:18:14.407" v="1289" actId="14100"/>
        <pc:sldMkLst>
          <pc:docMk/>
          <pc:sldMk cId="3489477789" sldId="272"/>
        </pc:sldMkLst>
        <pc:spChg chg="mod">
          <ac:chgData name="Finn FN-2187" userId="edc403186a863bed" providerId="LiveId" clId="{B5A99D27-DEBE-4839-9FAA-9E007DE68F5B}" dt="2020-12-10T19:17:38.231" v="1277" actId="1076"/>
          <ac:spMkLst>
            <pc:docMk/>
            <pc:sldMk cId="3489477789" sldId="272"/>
            <ac:spMk id="2" creationId="{F61007C5-3F80-4C96-8CA4-1E2CD8FDDC06}"/>
          </ac:spMkLst>
        </pc:spChg>
        <pc:spChg chg="del">
          <ac:chgData name="Finn FN-2187" userId="edc403186a863bed" providerId="LiveId" clId="{B5A99D27-DEBE-4839-9FAA-9E007DE68F5B}" dt="2020-12-10T19:09:42.885" v="1270" actId="478"/>
          <ac:spMkLst>
            <pc:docMk/>
            <pc:sldMk cId="3489477789" sldId="272"/>
            <ac:spMk id="3" creationId="{0808C8D2-08DB-43E0-9A39-9C2C7347BED5}"/>
          </ac:spMkLst>
        </pc:spChg>
        <pc:picChg chg="add mod">
          <ac:chgData name="Finn FN-2187" userId="edc403186a863bed" providerId="LiveId" clId="{B5A99D27-DEBE-4839-9FAA-9E007DE68F5B}" dt="2020-12-10T19:18:01.095" v="1284" actId="1076"/>
          <ac:picMkLst>
            <pc:docMk/>
            <pc:sldMk cId="3489477789" sldId="272"/>
            <ac:picMk id="4" creationId="{5DDBA9A1-E41F-484E-B55E-016D60139A3B}"/>
          </ac:picMkLst>
        </pc:picChg>
        <pc:picChg chg="add mod">
          <ac:chgData name="Finn FN-2187" userId="edc403186a863bed" providerId="LiveId" clId="{B5A99D27-DEBE-4839-9FAA-9E007DE68F5B}" dt="2020-12-10T19:18:02.528" v="1285" actId="1076"/>
          <ac:picMkLst>
            <pc:docMk/>
            <pc:sldMk cId="3489477789" sldId="272"/>
            <ac:picMk id="5" creationId="{7B94F531-8EE8-4B1D-A640-A654FC53F449}"/>
          </ac:picMkLst>
        </pc:picChg>
        <pc:picChg chg="add mod">
          <ac:chgData name="Finn FN-2187" userId="edc403186a863bed" providerId="LiveId" clId="{B5A99D27-DEBE-4839-9FAA-9E007DE68F5B}" dt="2020-12-10T19:18:05.409" v="1286" actId="1076"/>
          <ac:picMkLst>
            <pc:docMk/>
            <pc:sldMk cId="3489477789" sldId="272"/>
            <ac:picMk id="6" creationId="{84088741-3BE2-4F11-9E20-F721109EBCBA}"/>
          </ac:picMkLst>
        </pc:picChg>
        <pc:picChg chg="add mod">
          <ac:chgData name="Finn FN-2187" userId="edc403186a863bed" providerId="LiveId" clId="{B5A99D27-DEBE-4839-9FAA-9E007DE68F5B}" dt="2020-12-10T19:18:14.407" v="1289" actId="14100"/>
          <ac:picMkLst>
            <pc:docMk/>
            <pc:sldMk cId="3489477789" sldId="272"/>
            <ac:picMk id="7" creationId="{F12E7DBB-0E0B-4856-BC80-ACFCA3977CBF}"/>
          </ac:picMkLst>
        </pc:picChg>
      </pc:sldChg>
      <pc:sldChg chg="new del">
        <pc:chgData name="Finn FN-2187" userId="edc403186a863bed" providerId="LiveId" clId="{B5A99D27-DEBE-4839-9FAA-9E007DE68F5B}" dt="2020-12-10T19:22:32.883" v="1291" actId="47"/>
        <pc:sldMkLst>
          <pc:docMk/>
          <pc:sldMk cId="2949564130" sldId="273"/>
        </pc:sldMkLst>
      </pc:sldChg>
      <pc:sldMasterChg chg="add del addSldLayout delSldLayout">
        <pc:chgData name="Finn FN-2187" userId="edc403186a863bed" providerId="LiveId" clId="{B5A99D27-DEBE-4839-9FAA-9E007DE68F5B}" dt="2020-12-10T15:46:02.924" v="34" actId="26606"/>
        <pc:sldMasterMkLst>
          <pc:docMk/>
          <pc:sldMasterMk cId="1569230044" sldId="2147483648"/>
        </pc:sldMasterMkLst>
        <pc:sldLayoutChg chg="add del">
          <pc:chgData name="Finn FN-2187" userId="edc403186a863bed" providerId="LiveId" clId="{B5A99D27-DEBE-4839-9FAA-9E007DE68F5B}" dt="2020-12-10T15:46:02.924" v="34" actId="26606"/>
          <pc:sldLayoutMkLst>
            <pc:docMk/>
            <pc:sldMasterMk cId="1569230044" sldId="2147483648"/>
            <pc:sldLayoutMk cId="4247668512" sldId="2147483649"/>
          </pc:sldLayoutMkLst>
        </pc:sldLayoutChg>
        <pc:sldLayoutChg chg="add del">
          <pc:chgData name="Finn FN-2187" userId="edc403186a863bed" providerId="LiveId" clId="{B5A99D27-DEBE-4839-9FAA-9E007DE68F5B}" dt="2020-12-10T15:46:02.924" v="34" actId="26606"/>
          <pc:sldLayoutMkLst>
            <pc:docMk/>
            <pc:sldMasterMk cId="1569230044" sldId="2147483648"/>
            <pc:sldLayoutMk cId="513574281" sldId="2147483650"/>
          </pc:sldLayoutMkLst>
        </pc:sldLayoutChg>
        <pc:sldLayoutChg chg="add del">
          <pc:chgData name="Finn FN-2187" userId="edc403186a863bed" providerId="LiveId" clId="{B5A99D27-DEBE-4839-9FAA-9E007DE68F5B}" dt="2020-12-10T15:46:02.924" v="34" actId="26606"/>
          <pc:sldLayoutMkLst>
            <pc:docMk/>
            <pc:sldMasterMk cId="1569230044" sldId="2147483648"/>
            <pc:sldLayoutMk cId="4116486878" sldId="2147483651"/>
          </pc:sldLayoutMkLst>
        </pc:sldLayoutChg>
        <pc:sldLayoutChg chg="add del">
          <pc:chgData name="Finn FN-2187" userId="edc403186a863bed" providerId="LiveId" clId="{B5A99D27-DEBE-4839-9FAA-9E007DE68F5B}" dt="2020-12-10T15:46:02.924" v="34" actId="26606"/>
          <pc:sldLayoutMkLst>
            <pc:docMk/>
            <pc:sldMasterMk cId="1569230044" sldId="2147483648"/>
            <pc:sldLayoutMk cId="1183397683" sldId="2147483652"/>
          </pc:sldLayoutMkLst>
        </pc:sldLayoutChg>
        <pc:sldLayoutChg chg="add del">
          <pc:chgData name="Finn FN-2187" userId="edc403186a863bed" providerId="LiveId" clId="{B5A99D27-DEBE-4839-9FAA-9E007DE68F5B}" dt="2020-12-10T15:46:02.924" v="34" actId="26606"/>
          <pc:sldLayoutMkLst>
            <pc:docMk/>
            <pc:sldMasterMk cId="1569230044" sldId="2147483648"/>
            <pc:sldLayoutMk cId="3336596726" sldId="2147483653"/>
          </pc:sldLayoutMkLst>
        </pc:sldLayoutChg>
        <pc:sldLayoutChg chg="add del">
          <pc:chgData name="Finn FN-2187" userId="edc403186a863bed" providerId="LiveId" clId="{B5A99D27-DEBE-4839-9FAA-9E007DE68F5B}" dt="2020-12-10T15:46:02.924" v="34" actId="26606"/>
          <pc:sldLayoutMkLst>
            <pc:docMk/>
            <pc:sldMasterMk cId="1569230044" sldId="2147483648"/>
            <pc:sldLayoutMk cId="4244160121" sldId="2147483654"/>
          </pc:sldLayoutMkLst>
        </pc:sldLayoutChg>
        <pc:sldLayoutChg chg="add del">
          <pc:chgData name="Finn FN-2187" userId="edc403186a863bed" providerId="LiveId" clId="{B5A99D27-DEBE-4839-9FAA-9E007DE68F5B}" dt="2020-12-10T15:46:02.924" v="34" actId="26606"/>
          <pc:sldLayoutMkLst>
            <pc:docMk/>
            <pc:sldMasterMk cId="1569230044" sldId="2147483648"/>
            <pc:sldLayoutMk cId="761394568" sldId="2147483655"/>
          </pc:sldLayoutMkLst>
        </pc:sldLayoutChg>
        <pc:sldLayoutChg chg="add del">
          <pc:chgData name="Finn FN-2187" userId="edc403186a863bed" providerId="LiveId" clId="{B5A99D27-DEBE-4839-9FAA-9E007DE68F5B}" dt="2020-12-10T15:46:02.924" v="34" actId="26606"/>
          <pc:sldLayoutMkLst>
            <pc:docMk/>
            <pc:sldMasterMk cId="1569230044" sldId="2147483648"/>
            <pc:sldLayoutMk cId="2833911321" sldId="2147483656"/>
          </pc:sldLayoutMkLst>
        </pc:sldLayoutChg>
        <pc:sldLayoutChg chg="add del">
          <pc:chgData name="Finn FN-2187" userId="edc403186a863bed" providerId="LiveId" clId="{B5A99D27-DEBE-4839-9FAA-9E007DE68F5B}" dt="2020-12-10T15:46:02.924" v="34" actId="26606"/>
          <pc:sldLayoutMkLst>
            <pc:docMk/>
            <pc:sldMasterMk cId="1569230044" sldId="2147483648"/>
            <pc:sldLayoutMk cId="3742054170" sldId="2147483657"/>
          </pc:sldLayoutMkLst>
        </pc:sldLayoutChg>
        <pc:sldLayoutChg chg="add del">
          <pc:chgData name="Finn FN-2187" userId="edc403186a863bed" providerId="LiveId" clId="{B5A99D27-DEBE-4839-9FAA-9E007DE68F5B}" dt="2020-12-10T15:46:02.924" v="34" actId="26606"/>
          <pc:sldLayoutMkLst>
            <pc:docMk/>
            <pc:sldMasterMk cId="1569230044" sldId="2147483648"/>
            <pc:sldLayoutMk cId="3481870743" sldId="2147483658"/>
          </pc:sldLayoutMkLst>
        </pc:sldLayoutChg>
        <pc:sldLayoutChg chg="add del">
          <pc:chgData name="Finn FN-2187" userId="edc403186a863bed" providerId="LiveId" clId="{B5A99D27-DEBE-4839-9FAA-9E007DE68F5B}" dt="2020-12-10T15:46:02.924" v="34" actId="26606"/>
          <pc:sldLayoutMkLst>
            <pc:docMk/>
            <pc:sldMasterMk cId="1569230044" sldId="2147483648"/>
            <pc:sldLayoutMk cId="553397547" sldId="2147483659"/>
          </pc:sldLayoutMkLst>
        </pc:sldLayoutChg>
      </pc:sldMasterChg>
      <pc:sldMasterChg chg="add del replId addSldLayout delSldLayout">
        <pc:chgData name="Finn FN-2187" userId="edc403186a863bed" providerId="LiveId" clId="{B5A99D27-DEBE-4839-9FAA-9E007DE68F5B}" dt="2020-12-10T15:32:51.699" v="1" actId="26606"/>
        <pc:sldMasterMkLst>
          <pc:docMk/>
          <pc:sldMasterMk cId="6930846" sldId="2147483660"/>
        </pc:sldMasterMkLst>
        <pc:sldLayoutChg chg="add del">
          <pc:chgData name="Finn FN-2187" userId="edc403186a863bed" providerId="LiveId" clId="{B5A99D27-DEBE-4839-9FAA-9E007DE68F5B}" dt="2020-12-10T15:32:51.699" v="1" actId="26606"/>
          <pc:sldLayoutMkLst>
            <pc:docMk/>
            <pc:sldMasterMk cId="6930846" sldId="2147483660"/>
            <pc:sldLayoutMk cId="1486584683" sldId="2147483661"/>
          </pc:sldLayoutMkLst>
        </pc:sldLayoutChg>
        <pc:sldLayoutChg chg="add del replId">
          <pc:chgData name="Finn FN-2187" userId="edc403186a863bed" providerId="LiveId" clId="{B5A99D27-DEBE-4839-9FAA-9E007DE68F5B}" dt="2020-12-10T15:32:51.699" v="1" actId="26606"/>
          <pc:sldLayoutMkLst>
            <pc:docMk/>
            <pc:sldMasterMk cId="6930846" sldId="2147483660"/>
            <pc:sldLayoutMk cId="1594717895" sldId="2147483662"/>
          </pc:sldLayoutMkLst>
        </pc:sldLayoutChg>
        <pc:sldLayoutChg chg="add del replId">
          <pc:chgData name="Finn FN-2187" userId="edc403186a863bed" providerId="LiveId" clId="{B5A99D27-DEBE-4839-9FAA-9E007DE68F5B}" dt="2020-12-10T15:32:51.699" v="1" actId="26606"/>
          <pc:sldLayoutMkLst>
            <pc:docMk/>
            <pc:sldMasterMk cId="6930846" sldId="2147483660"/>
            <pc:sldLayoutMk cId="3787046474" sldId="2147483663"/>
          </pc:sldLayoutMkLst>
        </pc:sldLayoutChg>
        <pc:sldLayoutChg chg="add del replId">
          <pc:chgData name="Finn FN-2187" userId="edc403186a863bed" providerId="LiveId" clId="{B5A99D27-DEBE-4839-9FAA-9E007DE68F5B}" dt="2020-12-10T15:32:51.699" v="1" actId="26606"/>
          <pc:sldLayoutMkLst>
            <pc:docMk/>
            <pc:sldMasterMk cId="6930846" sldId="2147483660"/>
            <pc:sldLayoutMk cId="4248403589" sldId="2147483664"/>
          </pc:sldLayoutMkLst>
        </pc:sldLayoutChg>
        <pc:sldLayoutChg chg="add del replId">
          <pc:chgData name="Finn FN-2187" userId="edc403186a863bed" providerId="LiveId" clId="{B5A99D27-DEBE-4839-9FAA-9E007DE68F5B}" dt="2020-12-10T15:32:51.699" v="1" actId="26606"/>
          <pc:sldLayoutMkLst>
            <pc:docMk/>
            <pc:sldMasterMk cId="6930846" sldId="2147483660"/>
            <pc:sldLayoutMk cId="947810536" sldId="2147483665"/>
          </pc:sldLayoutMkLst>
        </pc:sldLayoutChg>
        <pc:sldLayoutChg chg="add del replId">
          <pc:chgData name="Finn FN-2187" userId="edc403186a863bed" providerId="LiveId" clId="{B5A99D27-DEBE-4839-9FAA-9E007DE68F5B}" dt="2020-12-10T15:32:51.699" v="1" actId="26606"/>
          <pc:sldLayoutMkLst>
            <pc:docMk/>
            <pc:sldMasterMk cId="6930846" sldId="2147483660"/>
            <pc:sldLayoutMk cId="2000449073" sldId="2147483666"/>
          </pc:sldLayoutMkLst>
        </pc:sldLayoutChg>
        <pc:sldLayoutChg chg="add del replId">
          <pc:chgData name="Finn FN-2187" userId="edc403186a863bed" providerId="LiveId" clId="{B5A99D27-DEBE-4839-9FAA-9E007DE68F5B}" dt="2020-12-10T15:32:51.699" v="1" actId="26606"/>
          <pc:sldLayoutMkLst>
            <pc:docMk/>
            <pc:sldMasterMk cId="6930846" sldId="2147483660"/>
            <pc:sldLayoutMk cId="1210035269" sldId="2147483667"/>
          </pc:sldLayoutMkLst>
        </pc:sldLayoutChg>
        <pc:sldLayoutChg chg="add del replId">
          <pc:chgData name="Finn FN-2187" userId="edc403186a863bed" providerId="LiveId" clId="{B5A99D27-DEBE-4839-9FAA-9E007DE68F5B}" dt="2020-12-10T15:32:51.699" v="1" actId="26606"/>
          <pc:sldLayoutMkLst>
            <pc:docMk/>
            <pc:sldMasterMk cId="6930846" sldId="2147483660"/>
            <pc:sldLayoutMk cId="3073214412" sldId="2147483668"/>
          </pc:sldLayoutMkLst>
        </pc:sldLayoutChg>
        <pc:sldLayoutChg chg="add del replId">
          <pc:chgData name="Finn FN-2187" userId="edc403186a863bed" providerId="LiveId" clId="{B5A99D27-DEBE-4839-9FAA-9E007DE68F5B}" dt="2020-12-10T15:32:51.699" v="1" actId="26606"/>
          <pc:sldLayoutMkLst>
            <pc:docMk/>
            <pc:sldMasterMk cId="6930846" sldId="2147483660"/>
            <pc:sldLayoutMk cId="1297945517" sldId="2147483669"/>
          </pc:sldLayoutMkLst>
        </pc:sldLayoutChg>
        <pc:sldLayoutChg chg="add del replId">
          <pc:chgData name="Finn FN-2187" userId="edc403186a863bed" providerId="LiveId" clId="{B5A99D27-DEBE-4839-9FAA-9E007DE68F5B}" dt="2020-12-10T15:32:51.699" v="1" actId="26606"/>
          <pc:sldLayoutMkLst>
            <pc:docMk/>
            <pc:sldMasterMk cId="6930846" sldId="2147483660"/>
            <pc:sldLayoutMk cId="2684298411" sldId="2147483670"/>
          </pc:sldLayoutMkLst>
        </pc:sldLayoutChg>
        <pc:sldLayoutChg chg="add del replId">
          <pc:chgData name="Finn FN-2187" userId="edc403186a863bed" providerId="LiveId" clId="{B5A99D27-DEBE-4839-9FAA-9E007DE68F5B}" dt="2020-12-10T15:32:51.699" v="1" actId="26606"/>
          <pc:sldLayoutMkLst>
            <pc:docMk/>
            <pc:sldMasterMk cId="6930846" sldId="2147483660"/>
            <pc:sldLayoutMk cId="3816207570" sldId="2147483671"/>
          </pc:sldLayoutMkLst>
        </pc:sldLayoutChg>
      </pc:sldMasterChg>
      <pc:sldMasterChg chg="add del replId addSldLayout delSldLayout">
        <pc:chgData name="Finn FN-2187" userId="edc403186a863bed" providerId="LiveId" clId="{B5A99D27-DEBE-4839-9FAA-9E007DE68F5B}" dt="2020-12-10T15:46:02.924" v="34" actId="26606"/>
        <pc:sldMasterMkLst>
          <pc:docMk/>
          <pc:sldMasterMk cId="563645844" sldId="2147483660"/>
        </pc:sldMasterMkLst>
        <pc:sldLayoutChg chg="add del">
          <pc:chgData name="Finn FN-2187" userId="edc403186a863bed" providerId="LiveId" clId="{B5A99D27-DEBE-4839-9FAA-9E007DE68F5B}" dt="2020-12-10T15:46:02.924" v="34" actId="26606"/>
          <pc:sldLayoutMkLst>
            <pc:docMk/>
            <pc:sldMasterMk cId="563645844" sldId="2147483660"/>
            <pc:sldLayoutMk cId="1112888176" sldId="2147483661"/>
          </pc:sldLayoutMkLst>
        </pc:sldLayoutChg>
        <pc:sldLayoutChg chg="add del replId">
          <pc:chgData name="Finn FN-2187" userId="edc403186a863bed" providerId="LiveId" clId="{B5A99D27-DEBE-4839-9FAA-9E007DE68F5B}" dt="2020-12-10T15:46:02.924" v="34" actId="26606"/>
          <pc:sldLayoutMkLst>
            <pc:docMk/>
            <pc:sldMasterMk cId="563645844" sldId="2147483660"/>
            <pc:sldLayoutMk cId="907474850" sldId="2147483662"/>
          </pc:sldLayoutMkLst>
        </pc:sldLayoutChg>
        <pc:sldLayoutChg chg="add del replId">
          <pc:chgData name="Finn FN-2187" userId="edc403186a863bed" providerId="LiveId" clId="{B5A99D27-DEBE-4839-9FAA-9E007DE68F5B}" dt="2020-12-10T15:46:02.924" v="34" actId="26606"/>
          <pc:sldLayoutMkLst>
            <pc:docMk/>
            <pc:sldMasterMk cId="563645844" sldId="2147483660"/>
            <pc:sldLayoutMk cId="974344295" sldId="2147483663"/>
          </pc:sldLayoutMkLst>
        </pc:sldLayoutChg>
        <pc:sldLayoutChg chg="add del replId">
          <pc:chgData name="Finn FN-2187" userId="edc403186a863bed" providerId="LiveId" clId="{B5A99D27-DEBE-4839-9FAA-9E007DE68F5B}" dt="2020-12-10T15:46:02.924" v="34" actId="26606"/>
          <pc:sldLayoutMkLst>
            <pc:docMk/>
            <pc:sldMasterMk cId="563645844" sldId="2147483660"/>
            <pc:sldLayoutMk cId="3269713465" sldId="2147483664"/>
          </pc:sldLayoutMkLst>
        </pc:sldLayoutChg>
        <pc:sldLayoutChg chg="add del replId">
          <pc:chgData name="Finn FN-2187" userId="edc403186a863bed" providerId="LiveId" clId="{B5A99D27-DEBE-4839-9FAA-9E007DE68F5B}" dt="2020-12-10T15:46:02.924" v="34" actId="26606"/>
          <pc:sldLayoutMkLst>
            <pc:docMk/>
            <pc:sldMasterMk cId="563645844" sldId="2147483660"/>
            <pc:sldLayoutMk cId="1563607785" sldId="2147483665"/>
          </pc:sldLayoutMkLst>
        </pc:sldLayoutChg>
        <pc:sldLayoutChg chg="add del replId">
          <pc:chgData name="Finn FN-2187" userId="edc403186a863bed" providerId="LiveId" clId="{B5A99D27-DEBE-4839-9FAA-9E007DE68F5B}" dt="2020-12-10T15:46:02.924" v="34" actId="26606"/>
          <pc:sldLayoutMkLst>
            <pc:docMk/>
            <pc:sldMasterMk cId="563645844" sldId="2147483660"/>
            <pc:sldLayoutMk cId="2361335436" sldId="2147483666"/>
          </pc:sldLayoutMkLst>
        </pc:sldLayoutChg>
        <pc:sldLayoutChg chg="add del replId">
          <pc:chgData name="Finn FN-2187" userId="edc403186a863bed" providerId="LiveId" clId="{B5A99D27-DEBE-4839-9FAA-9E007DE68F5B}" dt="2020-12-10T15:46:02.924" v="34" actId="26606"/>
          <pc:sldLayoutMkLst>
            <pc:docMk/>
            <pc:sldMasterMk cId="563645844" sldId="2147483660"/>
            <pc:sldLayoutMk cId="1635471799" sldId="2147483667"/>
          </pc:sldLayoutMkLst>
        </pc:sldLayoutChg>
        <pc:sldLayoutChg chg="add del replId">
          <pc:chgData name="Finn FN-2187" userId="edc403186a863bed" providerId="LiveId" clId="{B5A99D27-DEBE-4839-9FAA-9E007DE68F5B}" dt="2020-12-10T15:46:02.924" v="34" actId="26606"/>
          <pc:sldLayoutMkLst>
            <pc:docMk/>
            <pc:sldMasterMk cId="563645844" sldId="2147483660"/>
            <pc:sldLayoutMk cId="3328980132" sldId="2147483668"/>
          </pc:sldLayoutMkLst>
        </pc:sldLayoutChg>
        <pc:sldLayoutChg chg="add del replId">
          <pc:chgData name="Finn FN-2187" userId="edc403186a863bed" providerId="LiveId" clId="{B5A99D27-DEBE-4839-9FAA-9E007DE68F5B}" dt="2020-12-10T15:46:02.924" v="34" actId="26606"/>
          <pc:sldLayoutMkLst>
            <pc:docMk/>
            <pc:sldMasterMk cId="563645844" sldId="2147483660"/>
            <pc:sldLayoutMk cId="1316049801" sldId="2147483669"/>
          </pc:sldLayoutMkLst>
        </pc:sldLayoutChg>
        <pc:sldLayoutChg chg="add del replId">
          <pc:chgData name="Finn FN-2187" userId="edc403186a863bed" providerId="LiveId" clId="{B5A99D27-DEBE-4839-9FAA-9E007DE68F5B}" dt="2020-12-10T15:46:02.924" v="34" actId="26606"/>
          <pc:sldLayoutMkLst>
            <pc:docMk/>
            <pc:sldMasterMk cId="563645844" sldId="2147483660"/>
            <pc:sldLayoutMk cId="720616058" sldId="2147483670"/>
          </pc:sldLayoutMkLst>
        </pc:sldLayoutChg>
        <pc:sldLayoutChg chg="add del replId">
          <pc:chgData name="Finn FN-2187" userId="edc403186a863bed" providerId="LiveId" clId="{B5A99D27-DEBE-4839-9FAA-9E007DE68F5B}" dt="2020-12-10T15:46:02.924" v="34" actId="26606"/>
          <pc:sldLayoutMkLst>
            <pc:docMk/>
            <pc:sldMasterMk cId="563645844" sldId="2147483660"/>
            <pc:sldLayoutMk cId="2932811772" sldId="2147483671"/>
          </pc:sldLayoutMkLst>
        </pc:sldLayoutChg>
      </pc:sldMasterChg>
      <pc:sldMasterChg chg="add del addSldLayout delSldLayout">
        <pc:chgData name="Finn FN-2187" userId="edc403186a863bed" providerId="LiveId" clId="{B5A99D27-DEBE-4839-9FAA-9E007DE68F5B}" dt="2020-12-10T15:45:54.244" v="29" actId="26606"/>
        <pc:sldMasterMkLst>
          <pc:docMk/>
          <pc:sldMasterMk cId="1041910796" sldId="2147483673"/>
        </pc:sldMasterMkLst>
        <pc:sldLayoutChg chg="add del">
          <pc:chgData name="Finn FN-2187" userId="edc403186a863bed" providerId="LiveId" clId="{B5A99D27-DEBE-4839-9FAA-9E007DE68F5B}" dt="2020-12-10T15:45:54.244" v="29" actId="26606"/>
          <pc:sldLayoutMkLst>
            <pc:docMk/>
            <pc:sldMasterMk cId="1041910796" sldId="2147483673"/>
            <pc:sldLayoutMk cId="2495772468" sldId="2147483662"/>
          </pc:sldLayoutMkLst>
        </pc:sldLayoutChg>
        <pc:sldLayoutChg chg="add del">
          <pc:chgData name="Finn FN-2187" userId="edc403186a863bed" providerId="LiveId" clId="{B5A99D27-DEBE-4839-9FAA-9E007DE68F5B}" dt="2020-12-10T15:45:54.244" v="29" actId="26606"/>
          <pc:sldLayoutMkLst>
            <pc:docMk/>
            <pc:sldMasterMk cId="1041910796" sldId="2147483673"/>
            <pc:sldLayoutMk cId="1511670937" sldId="2147483663"/>
          </pc:sldLayoutMkLst>
        </pc:sldLayoutChg>
        <pc:sldLayoutChg chg="add del">
          <pc:chgData name="Finn FN-2187" userId="edc403186a863bed" providerId="LiveId" clId="{B5A99D27-DEBE-4839-9FAA-9E007DE68F5B}" dt="2020-12-10T15:45:54.244" v="29" actId="26606"/>
          <pc:sldLayoutMkLst>
            <pc:docMk/>
            <pc:sldMasterMk cId="1041910796" sldId="2147483673"/>
            <pc:sldLayoutMk cId="2636538598" sldId="2147483664"/>
          </pc:sldLayoutMkLst>
        </pc:sldLayoutChg>
        <pc:sldLayoutChg chg="add del">
          <pc:chgData name="Finn FN-2187" userId="edc403186a863bed" providerId="LiveId" clId="{B5A99D27-DEBE-4839-9FAA-9E007DE68F5B}" dt="2020-12-10T15:45:54.244" v="29" actId="26606"/>
          <pc:sldLayoutMkLst>
            <pc:docMk/>
            <pc:sldMasterMk cId="1041910796" sldId="2147483673"/>
            <pc:sldLayoutMk cId="3010166155" sldId="2147483665"/>
          </pc:sldLayoutMkLst>
        </pc:sldLayoutChg>
        <pc:sldLayoutChg chg="add del">
          <pc:chgData name="Finn FN-2187" userId="edc403186a863bed" providerId="LiveId" clId="{B5A99D27-DEBE-4839-9FAA-9E007DE68F5B}" dt="2020-12-10T15:45:54.244" v="29" actId="26606"/>
          <pc:sldLayoutMkLst>
            <pc:docMk/>
            <pc:sldMasterMk cId="1041910796" sldId="2147483673"/>
            <pc:sldLayoutMk cId="3271611669" sldId="2147483666"/>
          </pc:sldLayoutMkLst>
        </pc:sldLayoutChg>
        <pc:sldLayoutChg chg="add del">
          <pc:chgData name="Finn FN-2187" userId="edc403186a863bed" providerId="LiveId" clId="{B5A99D27-DEBE-4839-9FAA-9E007DE68F5B}" dt="2020-12-10T15:45:54.244" v="29" actId="26606"/>
          <pc:sldLayoutMkLst>
            <pc:docMk/>
            <pc:sldMasterMk cId="1041910796" sldId="2147483673"/>
            <pc:sldLayoutMk cId="4078507582" sldId="2147483667"/>
          </pc:sldLayoutMkLst>
        </pc:sldLayoutChg>
        <pc:sldLayoutChg chg="add del">
          <pc:chgData name="Finn FN-2187" userId="edc403186a863bed" providerId="LiveId" clId="{B5A99D27-DEBE-4839-9FAA-9E007DE68F5B}" dt="2020-12-10T15:45:54.244" v="29" actId="26606"/>
          <pc:sldLayoutMkLst>
            <pc:docMk/>
            <pc:sldMasterMk cId="1041910796" sldId="2147483673"/>
            <pc:sldLayoutMk cId="898226759" sldId="2147483668"/>
          </pc:sldLayoutMkLst>
        </pc:sldLayoutChg>
        <pc:sldLayoutChg chg="add del">
          <pc:chgData name="Finn FN-2187" userId="edc403186a863bed" providerId="LiveId" clId="{B5A99D27-DEBE-4839-9FAA-9E007DE68F5B}" dt="2020-12-10T15:45:54.244" v="29" actId="26606"/>
          <pc:sldLayoutMkLst>
            <pc:docMk/>
            <pc:sldMasterMk cId="1041910796" sldId="2147483673"/>
            <pc:sldLayoutMk cId="645222011" sldId="2147483669"/>
          </pc:sldLayoutMkLst>
        </pc:sldLayoutChg>
        <pc:sldLayoutChg chg="add del">
          <pc:chgData name="Finn FN-2187" userId="edc403186a863bed" providerId="LiveId" clId="{B5A99D27-DEBE-4839-9FAA-9E007DE68F5B}" dt="2020-12-10T15:45:54.244" v="29" actId="26606"/>
          <pc:sldLayoutMkLst>
            <pc:docMk/>
            <pc:sldMasterMk cId="1041910796" sldId="2147483673"/>
            <pc:sldLayoutMk cId="2487723428" sldId="2147483670"/>
          </pc:sldLayoutMkLst>
        </pc:sldLayoutChg>
        <pc:sldLayoutChg chg="add del">
          <pc:chgData name="Finn FN-2187" userId="edc403186a863bed" providerId="LiveId" clId="{B5A99D27-DEBE-4839-9FAA-9E007DE68F5B}" dt="2020-12-10T15:45:54.244" v="29" actId="26606"/>
          <pc:sldLayoutMkLst>
            <pc:docMk/>
            <pc:sldMasterMk cId="1041910796" sldId="2147483673"/>
            <pc:sldLayoutMk cId="2932000295" sldId="2147483671"/>
          </pc:sldLayoutMkLst>
        </pc:sldLayoutChg>
        <pc:sldLayoutChg chg="add del">
          <pc:chgData name="Finn FN-2187" userId="edc403186a863bed" providerId="LiveId" clId="{B5A99D27-DEBE-4839-9FAA-9E007DE68F5B}" dt="2020-12-10T15:45:54.244" v="29" actId="26606"/>
          <pc:sldLayoutMkLst>
            <pc:docMk/>
            <pc:sldMasterMk cId="1041910796" sldId="2147483673"/>
            <pc:sldLayoutMk cId="1696370800" sldId="2147483672"/>
          </pc:sldLayoutMkLst>
        </pc:sldLayoutChg>
      </pc:sldMasterChg>
      <pc:sldMasterChg chg="add del addSldLayout delSldLayout">
        <pc:chgData name="Finn FN-2187" userId="edc403186a863bed" providerId="LiveId" clId="{B5A99D27-DEBE-4839-9FAA-9E007DE68F5B}" dt="2020-12-10T15:32:52.673" v="3" actId="26606"/>
        <pc:sldMasterMkLst>
          <pc:docMk/>
          <pc:sldMasterMk cId="1507145297" sldId="2147483673"/>
        </pc:sldMasterMkLst>
        <pc:sldLayoutChg chg="add del">
          <pc:chgData name="Finn FN-2187" userId="edc403186a863bed" providerId="LiveId" clId="{B5A99D27-DEBE-4839-9FAA-9E007DE68F5B}" dt="2020-12-10T15:32:52.673" v="3" actId="26606"/>
          <pc:sldLayoutMkLst>
            <pc:docMk/>
            <pc:sldMasterMk cId="1507145297" sldId="2147483673"/>
            <pc:sldLayoutMk cId="3358639937" sldId="2147483662"/>
          </pc:sldLayoutMkLst>
        </pc:sldLayoutChg>
        <pc:sldLayoutChg chg="add del">
          <pc:chgData name="Finn FN-2187" userId="edc403186a863bed" providerId="LiveId" clId="{B5A99D27-DEBE-4839-9FAA-9E007DE68F5B}" dt="2020-12-10T15:32:52.673" v="3" actId="26606"/>
          <pc:sldLayoutMkLst>
            <pc:docMk/>
            <pc:sldMasterMk cId="1507145297" sldId="2147483673"/>
            <pc:sldLayoutMk cId="3642657631" sldId="2147483663"/>
          </pc:sldLayoutMkLst>
        </pc:sldLayoutChg>
        <pc:sldLayoutChg chg="add del">
          <pc:chgData name="Finn FN-2187" userId="edc403186a863bed" providerId="LiveId" clId="{B5A99D27-DEBE-4839-9FAA-9E007DE68F5B}" dt="2020-12-10T15:32:52.673" v="3" actId="26606"/>
          <pc:sldLayoutMkLst>
            <pc:docMk/>
            <pc:sldMasterMk cId="1507145297" sldId="2147483673"/>
            <pc:sldLayoutMk cId="2658383176" sldId="2147483664"/>
          </pc:sldLayoutMkLst>
        </pc:sldLayoutChg>
        <pc:sldLayoutChg chg="add del">
          <pc:chgData name="Finn FN-2187" userId="edc403186a863bed" providerId="LiveId" clId="{B5A99D27-DEBE-4839-9FAA-9E007DE68F5B}" dt="2020-12-10T15:32:52.673" v="3" actId="26606"/>
          <pc:sldLayoutMkLst>
            <pc:docMk/>
            <pc:sldMasterMk cId="1507145297" sldId="2147483673"/>
            <pc:sldLayoutMk cId="2746838380" sldId="2147483665"/>
          </pc:sldLayoutMkLst>
        </pc:sldLayoutChg>
        <pc:sldLayoutChg chg="add del">
          <pc:chgData name="Finn FN-2187" userId="edc403186a863bed" providerId="LiveId" clId="{B5A99D27-DEBE-4839-9FAA-9E007DE68F5B}" dt="2020-12-10T15:32:52.673" v="3" actId="26606"/>
          <pc:sldLayoutMkLst>
            <pc:docMk/>
            <pc:sldMasterMk cId="1507145297" sldId="2147483673"/>
            <pc:sldLayoutMk cId="2433683368" sldId="2147483666"/>
          </pc:sldLayoutMkLst>
        </pc:sldLayoutChg>
        <pc:sldLayoutChg chg="add del">
          <pc:chgData name="Finn FN-2187" userId="edc403186a863bed" providerId="LiveId" clId="{B5A99D27-DEBE-4839-9FAA-9E007DE68F5B}" dt="2020-12-10T15:32:52.673" v="3" actId="26606"/>
          <pc:sldLayoutMkLst>
            <pc:docMk/>
            <pc:sldMasterMk cId="1507145297" sldId="2147483673"/>
            <pc:sldLayoutMk cId="1422376565" sldId="2147483667"/>
          </pc:sldLayoutMkLst>
        </pc:sldLayoutChg>
        <pc:sldLayoutChg chg="add del">
          <pc:chgData name="Finn FN-2187" userId="edc403186a863bed" providerId="LiveId" clId="{B5A99D27-DEBE-4839-9FAA-9E007DE68F5B}" dt="2020-12-10T15:32:52.673" v="3" actId="26606"/>
          <pc:sldLayoutMkLst>
            <pc:docMk/>
            <pc:sldMasterMk cId="1507145297" sldId="2147483673"/>
            <pc:sldLayoutMk cId="1946861571" sldId="2147483668"/>
          </pc:sldLayoutMkLst>
        </pc:sldLayoutChg>
        <pc:sldLayoutChg chg="add del">
          <pc:chgData name="Finn FN-2187" userId="edc403186a863bed" providerId="LiveId" clId="{B5A99D27-DEBE-4839-9FAA-9E007DE68F5B}" dt="2020-12-10T15:32:52.673" v="3" actId="26606"/>
          <pc:sldLayoutMkLst>
            <pc:docMk/>
            <pc:sldMasterMk cId="1507145297" sldId="2147483673"/>
            <pc:sldLayoutMk cId="701687101" sldId="2147483669"/>
          </pc:sldLayoutMkLst>
        </pc:sldLayoutChg>
        <pc:sldLayoutChg chg="add del">
          <pc:chgData name="Finn FN-2187" userId="edc403186a863bed" providerId="LiveId" clId="{B5A99D27-DEBE-4839-9FAA-9E007DE68F5B}" dt="2020-12-10T15:32:52.673" v="3" actId="26606"/>
          <pc:sldLayoutMkLst>
            <pc:docMk/>
            <pc:sldMasterMk cId="1507145297" sldId="2147483673"/>
            <pc:sldLayoutMk cId="2966280076" sldId="2147483670"/>
          </pc:sldLayoutMkLst>
        </pc:sldLayoutChg>
        <pc:sldLayoutChg chg="add del">
          <pc:chgData name="Finn FN-2187" userId="edc403186a863bed" providerId="LiveId" clId="{B5A99D27-DEBE-4839-9FAA-9E007DE68F5B}" dt="2020-12-10T15:32:52.673" v="3" actId="26606"/>
          <pc:sldLayoutMkLst>
            <pc:docMk/>
            <pc:sldMasterMk cId="1507145297" sldId="2147483673"/>
            <pc:sldLayoutMk cId="2249051964" sldId="2147483671"/>
          </pc:sldLayoutMkLst>
        </pc:sldLayoutChg>
        <pc:sldLayoutChg chg="add del">
          <pc:chgData name="Finn FN-2187" userId="edc403186a863bed" providerId="LiveId" clId="{B5A99D27-DEBE-4839-9FAA-9E007DE68F5B}" dt="2020-12-10T15:32:52.673" v="3" actId="26606"/>
          <pc:sldLayoutMkLst>
            <pc:docMk/>
            <pc:sldMasterMk cId="1507145297" sldId="2147483673"/>
            <pc:sldLayoutMk cId="2552481900" sldId="2147483672"/>
          </pc:sldLayoutMkLst>
        </pc:sldLayoutChg>
      </pc:sldMasterChg>
      <pc:sldMasterChg chg="add del addSldLayout delSldLayout">
        <pc:chgData name="Finn FN-2187" userId="edc403186a863bed" providerId="LiveId" clId="{B5A99D27-DEBE-4839-9FAA-9E007DE68F5B}" dt="2020-12-10T15:45:45.840" v="25" actId="26606"/>
        <pc:sldMasterMkLst>
          <pc:docMk/>
          <pc:sldMasterMk cId="1298717846" sldId="2147483686"/>
        </pc:sldMasterMkLst>
        <pc:sldLayoutChg chg="add del">
          <pc:chgData name="Finn FN-2187" userId="edc403186a863bed" providerId="LiveId" clId="{B5A99D27-DEBE-4839-9FAA-9E007DE68F5B}" dt="2020-12-10T15:45:45.840" v="25" actId="26606"/>
          <pc:sldLayoutMkLst>
            <pc:docMk/>
            <pc:sldMasterMk cId="1298717846" sldId="2147483686"/>
            <pc:sldLayoutMk cId="390584335" sldId="2147483675"/>
          </pc:sldLayoutMkLst>
        </pc:sldLayoutChg>
        <pc:sldLayoutChg chg="add del">
          <pc:chgData name="Finn FN-2187" userId="edc403186a863bed" providerId="LiveId" clId="{B5A99D27-DEBE-4839-9FAA-9E007DE68F5B}" dt="2020-12-10T15:45:45.840" v="25" actId="26606"/>
          <pc:sldLayoutMkLst>
            <pc:docMk/>
            <pc:sldMasterMk cId="1298717846" sldId="2147483686"/>
            <pc:sldLayoutMk cId="1121125580" sldId="2147483676"/>
          </pc:sldLayoutMkLst>
        </pc:sldLayoutChg>
        <pc:sldLayoutChg chg="add del">
          <pc:chgData name="Finn FN-2187" userId="edc403186a863bed" providerId="LiveId" clId="{B5A99D27-DEBE-4839-9FAA-9E007DE68F5B}" dt="2020-12-10T15:45:45.840" v="25" actId="26606"/>
          <pc:sldLayoutMkLst>
            <pc:docMk/>
            <pc:sldMasterMk cId="1298717846" sldId="2147483686"/>
            <pc:sldLayoutMk cId="2754456425" sldId="2147483677"/>
          </pc:sldLayoutMkLst>
        </pc:sldLayoutChg>
        <pc:sldLayoutChg chg="add del">
          <pc:chgData name="Finn FN-2187" userId="edc403186a863bed" providerId="LiveId" clId="{B5A99D27-DEBE-4839-9FAA-9E007DE68F5B}" dt="2020-12-10T15:45:45.840" v="25" actId="26606"/>
          <pc:sldLayoutMkLst>
            <pc:docMk/>
            <pc:sldMasterMk cId="1298717846" sldId="2147483686"/>
            <pc:sldLayoutMk cId="1922801535" sldId="2147483678"/>
          </pc:sldLayoutMkLst>
        </pc:sldLayoutChg>
        <pc:sldLayoutChg chg="add del">
          <pc:chgData name="Finn FN-2187" userId="edc403186a863bed" providerId="LiveId" clId="{B5A99D27-DEBE-4839-9FAA-9E007DE68F5B}" dt="2020-12-10T15:45:45.840" v="25" actId="26606"/>
          <pc:sldLayoutMkLst>
            <pc:docMk/>
            <pc:sldMasterMk cId="1298717846" sldId="2147483686"/>
            <pc:sldLayoutMk cId="2141999036" sldId="2147483679"/>
          </pc:sldLayoutMkLst>
        </pc:sldLayoutChg>
        <pc:sldLayoutChg chg="add del">
          <pc:chgData name="Finn FN-2187" userId="edc403186a863bed" providerId="LiveId" clId="{B5A99D27-DEBE-4839-9FAA-9E007DE68F5B}" dt="2020-12-10T15:45:45.840" v="25" actId="26606"/>
          <pc:sldLayoutMkLst>
            <pc:docMk/>
            <pc:sldMasterMk cId="1298717846" sldId="2147483686"/>
            <pc:sldLayoutMk cId="3111342025" sldId="2147483680"/>
          </pc:sldLayoutMkLst>
        </pc:sldLayoutChg>
        <pc:sldLayoutChg chg="add del">
          <pc:chgData name="Finn FN-2187" userId="edc403186a863bed" providerId="LiveId" clId="{B5A99D27-DEBE-4839-9FAA-9E007DE68F5B}" dt="2020-12-10T15:45:45.840" v="25" actId="26606"/>
          <pc:sldLayoutMkLst>
            <pc:docMk/>
            <pc:sldMasterMk cId="1298717846" sldId="2147483686"/>
            <pc:sldLayoutMk cId="1074570585" sldId="2147483681"/>
          </pc:sldLayoutMkLst>
        </pc:sldLayoutChg>
        <pc:sldLayoutChg chg="add del">
          <pc:chgData name="Finn FN-2187" userId="edc403186a863bed" providerId="LiveId" clId="{B5A99D27-DEBE-4839-9FAA-9E007DE68F5B}" dt="2020-12-10T15:45:45.840" v="25" actId="26606"/>
          <pc:sldLayoutMkLst>
            <pc:docMk/>
            <pc:sldMasterMk cId="1298717846" sldId="2147483686"/>
            <pc:sldLayoutMk cId="2845217145" sldId="2147483682"/>
          </pc:sldLayoutMkLst>
        </pc:sldLayoutChg>
        <pc:sldLayoutChg chg="add del">
          <pc:chgData name="Finn FN-2187" userId="edc403186a863bed" providerId="LiveId" clId="{B5A99D27-DEBE-4839-9FAA-9E007DE68F5B}" dt="2020-12-10T15:45:45.840" v="25" actId="26606"/>
          <pc:sldLayoutMkLst>
            <pc:docMk/>
            <pc:sldMasterMk cId="1298717846" sldId="2147483686"/>
            <pc:sldLayoutMk cId="2856633754" sldId="2147483683"/>
          </pc:sldLayoutMkLst>
        </pc:sldLayoutChg>
        <pc:sldLayoutChg chg="add del">
          <pc:chgData name="Finn FN-2187" userId="edc403186a863bed" providerId="LiveId" clId="{B5A99D27-DEBE-4839-9FAA-9E007DE68F5B}" dt="2020-12-10T15:45:45.840" v="25" actId="26606"/>
          <pc:sldLayoutMkLst>
            <pc:docMk/>
            <pc:sldMasterMk cId="1298717846" sldId="2147483686"/>
            <pc:sldLayoutMk cId="1030201004" sldId="2147483684"/>
          </pc:sldLayoutMkLst>
        </pc:sldLayoutChg>
        <pc:sldLayoutChg chg="add del">
          <pc:chgData name="Finn FN-2187" userId="edc403186a863bed" providerId="LiveId" clId="{B5A99D27-DEBE-4839-9FAA-9E007DE68F5B}" dt="2020-12-10T15:45:45.840" v="25" actId="26606"/>
          <pc:sldLayoutMkLst>
            <pc:docMk/>
            <pc:sldMasterMk cId="1298717846" sldId="2147483686"/>
            <pc:sldLayoutMk cId="334102194" sldId="2147483685"/>
          </pc:sldLayoutMkLst>
        </pc:sldLayoutChg>
      </pc:sldMasterChg>
      <pc:sldMasterChg chg="add del addSldLayout delSldLayout">
        <pc:chgData name="Finn FN-2187" userId="edc403186a863bed" providerId="LiveId" clId="{B5A99D27-DEBE-4839-9FAA-9E007DE68F5B}" dt="2020-12-10T15:32:53.650" v="5" actId="26606"/>
        <pc:sldMasterMkLst>
          <pc:docMk/>
          <pc:sldMasterMk cId="2579903687" sldId="2147483686"/>
        </pc:sldMasterMkLst>
        <pc:sldLayoutChg chg="add del">
          <pc:chgData name="Finn FN-2187" userId="edc403186a863bed" providerId="LiveId" clId="{B5A99D27-DEBE-4839-9FAA-9E007DE68F5B}" dt="2020-12-10T15:32:53.650" v="5" actId="26606"/>
          <pc:sldLayoutMkLst>
            <pc:docMk/>
            <pc:sldMasterMk cId="2579903687" sldId="2147483686"/>
            <pc:sldLayoutMk cId="2663234519" sldId="2147483675"/>
          </pc:sldLayoutMkLst>
        </pc:sldLayoutChg>
        <pc:sldLayoutChg chg="add del">
          <pc:chgData name="Finn FN-2187" userId="edc403186a863bed" providerId="LiveId" clId="{B5A99D27-DEBE-4839-9FAA-9E007DE68F5B}" dt="2020-12-10T15:32:53.650" v="5" actId="26606"/>
          <pc:sldLayoutMkLst>
            <pc:docMk/>
            <pc:sldMasterMk cId="2579903687" sldId="2147483686"/>
            <pc:sldLayoutMk cId="1619034620" sldId="2147483676"/>
          </pc:sldLayoutMkLst>
        </pc:sldLayoutChg>
        <pc:sldLayoutChg chg="add del">
          <pc:chgData name="Finn FN-2187" userId="edc403186a863bed" providerId="LiveId" clId="{B5A99D27-DEBE-4839-9FAA-9E007DE68F5B}" dt="2020-12-10T15:32:53.650" v="5" actId="26606"/>
          <pc:sldLayoutMkLst>
            <pc:docMk/>
            <pc:sldMasterMk cId="2579903687" sldId="2147483686"/>
            <pc:sldLayoutMk cId="919164637" sldId="2147483677"/>
          </pc:sldLayoutMkLst>
        </pc:sldLayoutChg>
        <pc:sldLayoutChg chg="add del">
          <pc:chgData name="Finn FN-2187" userId="edc403186a863bed" providerId="LiveId" clId="{B5A99D27-DEBE-4839-9FAA-9E007DE68F5B}" dt="2020-12-10T15:32:53.650" v="5" actId="26606"/>
          <pc:sldLayoutMkLst>
            <pc:docMk/>
            <pc:sldMasterMk cId="2579903687" sldId="2147483686"/>
            <pc:sldLayoutMk cId="3661365585" sldId="2147483678"/>
          </pc:sldLayoutMkLst>
        </pc:sldLayoutChg>
        <pc:sldLayoutChg chg="add del">
          <pc:chgData name="Finn FN-2187" userId="edc403186a863bed" providerId="LiveId" clId="{B5A99D27-DEBE-4839-9FAA-9E007DE68F5B}" dt="2020-12-10T15:32:53.650" v="5" actId="26606"/>
          <pc:sldLayoutMkLst>
            <pc:docMk/>
            <pc:sldMasterMk cId="2579903687" sldId="2147483686"/>
            <pc:sldLayoutMk cId="2802015740" sldId="2147483679"/>
          </pc:sldLayoutMkLst>
        </pc:sldLayoutChg>
        <pc:sldLayoutChg chg="add del">
          <pc:chgData name="Finn FN-2187" userId="edc403186a863bed" providerId="LiveId" clId="{B5A99D27-DEBE-4839-9FAA-9E007DE68F5B}" dt="2020-12-10T15:32:53.650" v="5" actId="26606"/>
          <pc:sldLayoutMkLst>
            <pc:docMk/>
            <pc:sldMasterMk cId="2579903687" sldId="2147483686"/>
            <pc:sldLayoutMk cId="1437909873" sldId="2147483680"/>
          </pc:sldLayoutMkLst>
        </pc:sldLayoutChg>
        <pc:sldLayoutChg chg="add del">
          <pc:chgData name="Finn FN-2187" userId="edc403186a863bed" providerId="LiveId" clId="{B5A99D27-DEBE-4839-9FAA-9E007DE68F5B}" dt="2020-12-10T15:32:53.650" v="5" actId="26606"/>
          <pc:sldLayoutMkLst>
            <pc:docMk/>
            <pc:sldMasterMk cId="2579903687" sldId="2147483686"/>
            <pc:sldLayoutMk cId="119592720" sldId="2147483681"/>
          </pc:sldLayoutMkLst>
        </pc:sldLayoutChg>
        <pc:sldLayoutChg chg="add del">
          <pc:chgData name="Finn FN-2187" userId="edc403186a863bed" providerId="LiveId" clId="{B5A99D27-DEBE-4839-9FAA-9E007DE68F5B}" dt="2020-12-10T15:32:53.650" v="5" actId="26606"/>
          <pc:sldLayoutMkLst>
            <pc:docMk/>
            <pc:sldMasterMk cId="2579903687" sldId="2147483686"/>
            <pc:sldLayoutMk cId="756608816" sldId="2147483682"/>
          </pc:sldLayoutMkLst>
        </pc:sldLayoutChg>
        <pc:sldLayoutChg chg="add del">
          <pc:chgData name="Finn FN-2187" userId="edc403186a863bed" providerId="LiveId" clId="{B5A99D27-DEBE-4839-9FAA-9E007DE68F5B}" dt="2020-12-10T15:32:53.650" v="5" actId="26606"/>
          <pc:sldLayoutMkLst>
            <pc:docMk/>
            <pc:sldMasterMk cId="2579903687" sldId="2147483686"/>
            <pc:sldLayoutMk cId="541339831" sldId="2147483683"/>
          </pc:sldLayoutMkLst>
        </pc:sldLayoutChg>
        <pc:sldLayoutChg chg="add del">
          <pc:chgData name="Finn FN-2187" userId="edc403186a863bed" providerId="LiveId" clId="{B5A99D27-DEBE-4839-9FAA-9E007DE68F5B}" dt="2020-12-10T15:32:53.650" v="5" actId="26606"/>
          <pc:sldLayoutMkLst>
            <pc:docMk/>
            <pc:sldMasterMk cId="2579903687" sldId="2147483686"/>
            <pc:sldLayoutMk cId="2309383209" sldId="2147483684"/>
          </pc:sldLayoutMkLst>
        </pc:sldLayoutChg>
        <pc:sldLayoutChg chg="add del">
          <pc:chgData name="Finn FN-2187" userId="edc403186a863bed" providerId="LiveId" clId="{B5A99D27-DEBE-4839-9FAA-9E007DE68F5B}" dt="2020-12-10T15:32:53.650" v="5" actId="26606"/>
          <pc:sldLayoutMkLst>
            <pc:docMk/>
            <pc:sldMasterMk cId="2579903687" sldId="2147483686"/>
            <pc:sldLayoutMk cId="2738281416" sldId="2147483685"/>
          </pc:sldLayoutMkLst>
        </pc:sldLayoutChg>
      </pc:sldMasterChg>
      <pc:sldMasterChg chg="add del addSldLayout delSldLayout">
        <pc:chgData name="Finn FN-2187" userId="edc403186a863bed" providerId="LiveId" clId="{B5A99D27-DEBE-4839-9FAA-9E007DE68F5B}" dt="2020-12-10T15:32:54.763" v="7" actId="26606"/>
        <pc:sldMasterMkLst>
          <pc:docMk/>
          <pc:sldMasterMk cId="639761725" sldId="2147483699"/>
        </pc:sldMasterMkLst>
        <pc:sldLayoutChg chg="add del">
          <pc:chgData name="Finn FN-2187" userId="edc403186a863bed" providerId="LiveId" clId="{B5A99D27-DEBE-4839-9FAA-9E007DE68F5B}" dt="2020-12-10T15:32:54.763" v="7" actId="26606"/>
          <pc:sldLayoutMkLst>
            <pc:docMk/>
            <pc:sldMasterMk cId="639761725" sldId="2147483699"/>
            <pc:sldLayoutMk cId="5606867" sldId="2147483688"/>
          </pc:sldLayoutMkLst>
        </pc:sldLayoutChg>
        <pc:sldLayoutChg chg="add del">
          <pc:chgData name="Finn FN-2187" userId="edc403186a863bed" providerId="LiveId" clId="{B5A99D27-DEBE-4839-9FAA-9E007DE68F5B}" dt="2020-12-10T15:32:54.763" v="7" actId="26606"/>
          <pc:sldLayoutMkLst>
            <pc:docMk/>
            <pc:sldMasterMk cId="639761725" sldId="2147483699"/>
            <pc:sldLayoutMk cId="101537259" sldId="2147483689"/>
          </pc:sldLayoutMkLst>
        </pc:sldLayoutChg>
        <pc:sldLayoutChg chg="add del">
          <pc:chgData name="Finn FN-2187" userId="edc403186a863bed" providerId="LiveId" clId="{B5A99D27-DEBE-4839-9FAA-9E007DE68F5B}" dt="2020-12-10T15:32:54.763" v="7" actId="26606"/>
          <pc:sldLayoutMkLst>
            <pc:docMk/>
            <pc:sldMasterMk cId="639761725" sldId="2147483699"/>
            <pc:sldLayoutMk cId="2624481782" sldId="2147483690"/>
          </pc:sldLayoutMkLst>
        </pc:sldLayoutChg>
        <pc:sldLayoutChg chg="add del">
          <pc:chgData name="Finn FN-2187" userId="edc403186a863bed" providerId="LiveId" clId="{B5A99D27-DEBE-4839-9FAA-9E007DE68F5B}" dt="2020-12-10T15:32:54.763" v="7" actId="26606"/>
          <pc:sldLayoutMkLst>
            <pc:docMk/>
            <pc:sldMasterMk cId="639761725" sldId="2147483699"/>
            <pc:sldLayoutMk cId="2904099477" sldId="2147483691"/>
          </pc:sldLayoutMkLst>
        </pc:sldLayoutChg>
        <pc:sldLayoutChg chg="add del">
          <pc:chgData name="Finn FN-2187" userId="edc403186a863bed" providerId="LiveId" clId="{B5A99D27-DEBE-4839-9FAA-9E007DE68F5B}" dt="2020-12-10T15:32:54.763" v="7" actId="26606"/>
          <pc:sldLayoutMkLst>
            <pc:docMk/>
            <pc:sldMasterMk cId="639761725" sldId="2147483699"/>
            <pc:sldLayoutMk cId="2032973731" sldId="2147483692"/>
          </pc:sldLayoutMkLst>
        </pc:sldLayoutChg>
        <pc:sldLayoutChg chg="add del">
          <pc:chgData name="Finn FN-2187" userId="edc403186a863bed" providerId="LiveId" clId="{B5A99D27-DEBE-4839-9FAA-9E007DE68F5B}" dt="2020-12-10T15:32:54.763" v="7" actId="26606"/>
          <pc:sldLayoutMkLst>
            <pc:docMk/>
            <pc:sldMasterMk cId="639761725" sldId="2147483699"/>
            <pc:sldLayoutMk cId="4089640662" sldId="2147483693"/>
          </pc:sldLayoutMkLst>
        </pc:sldLayoutChg>
        <pc:sldLayoutChg chg="add del">
          <pc:chgData name="Finn FN-2187" userId="edc403186a863bed" providerId="LiveId" clId="{B5A99D27-DEBE-4839-9FAA-9E007DE68F5B}" dt="2020-12-10T15:32:54.763" v="7" actId="26606"/>
          <pc:sldLayoutMkLst>
            <pc:docMk/>
            <pc:sldMasterMk cId="639761725" sldId="2147483699"/>
            <pc:sldLayoutMk cId="1853892246" sldId="2147483694"/>
          </pc:sldLayoutMkLst>
        </pc:sldLayoutChg>
        <pc:sldLayoutChg chg="add del">
          <pc:chgData name="Finn FN-2187" userId="edc403186a863bed" providerId="LiveId" clId="{B5A99D27-DEBE-4839-9FAA-9E007DE68F5B}" dt="2020-12-10T15:32:54.763" v="7" actId="26606"/>
          <pc:sldLayoutMkLst>
            <pc:docMk/>
            <pc:sldMasterMk cId="639761725" sldId="2147483699"/>
            <pc:sldLayoutMk cId="953540493" sldId="2147483695"/>
          </pc:sldLayoutMkLst>
        </pc:sldLayoutChg>
        <pc:sldLayoutChg chg="add del">
          <pc:chgData name="Finn FN-2187" userId="edc403186a863bed" providerId="LiveId" clId="{B5A99D27-DEBE-4839-9FAA-9E007DE68F5B}" dt="2020-12-10T15:32:54.763" v="7" actId="26606"/>
          <pc:sldLayoutMkLst>
            <pc:docMk/>
            <pc:sldMasterMk cId="639761725" sldId="2147483699"/>
            <pc:sldLayoutMk cId="3113888154" sldId="2147483696"/>
          </pc:sldLayoutMkLst>
        </pc:sldLayoutChg>
        <pc:sldLayoutChg chg="add del">
          <pc:chgData name="Finn FN-2187" userId="edc403186a863bed" providerId="LiveId" clId="{B5A99D27-DEBE-4839-9FAA-9E007DE68F5B}" dt="2020-12-10T15:32:54.763" v="7" actId="26606"/>
          <pc:sldLayoutMkLst>
            <pc:docMk/>
            <pc:sldMasterMk cId="639761725" sldId="2147483699"/>
            <pc:sldLayoutMk cId="1215914645" sldId="2147483697"/>
          </pc:sldLayoutMkLst>
        </pc:sldLayoutChg>
        <pc:sldLayoutChg chg="add del">
          <pc:chgData name="Finn FN-2187" userId="edc403186a863bed" providerId="LiveId" clId="{B5A99D27-DEBE-4839-9FAA-9E007DE68F5B}" dt="2020-12-10T15:32:54.763" v="7" actId="26606"/>
          <pc:sldLayoutMkLst>
            <pc:docMk/>
            <pc:sldMasterMk cId="639761725" sldId="2147483699"/>
            <pc:sldLayoutMk cId="1650023344" sldId="2147483698"/>
          </pc:sldLayoutMkLst>
        </pc:sldLayoutChg>
      </pc:sldMasterChg>
      <pc:sldMasterChg chg="add del addSldLayout delSldLayout">
        <pc:chgData name="Finn FN-2187" userId="edc403186a863bed" providerId="LiveId" clId="{B5A99D27-DEBE-4839-9FAA-9E007DE68F5B}" dt="2020-12-10T15:45:41.771" v="23" actId="26606"/>
        <pc:sldMasterMkLst>
          <pc:docMk/>
          <pc:sldMasterMk cId="2035712841" sldId="2147483699"/>
        </pc:sldMasterMkLst>
        <pc:sldLayoutChg chg="add del">
          <pc:chgData name="Finn FN-2187" userId="edc403186a863bed" providerId="LiveId" clId="{B5A99D27-DEBE-4839-9FAA-9E007DE68F5B}" dt="2020-12-10T15:45:41.771" v="23" actId="26606"/>
          <pc:sldLayoutMkLst>
            <pc:docMk/>
            <pc:sldMasterMk cId="2035712841" sldId="2147483699"/>
            <pc:sldLayoutMk cId="905897933" sldId="2147483688"/>
          </pc:sldLayoutMkLst>
        </pc:sldLayoutChg>
        <pc:sldLayoutChg chg="add del">
          <pc:chgData name="Finn FN-2187" userId="edc403186a863bed" providerId="LiveId" clId="{B5A99D27-DEBE-4839-9FAA-9E007DE68F5B}" dt="2020-12-10T15:45:41.771" v="23" actId="26606"/>
          <pc:sldLayoutMkLst>
            <pc:docMk/>
            <pc:sldMasterMk cId="2035712841" sldId="2147483699"/>
            <pc:sldLayoutMk cId="1807561194" sldId="2147483689"/>
          </pc:sldLayoutMkLst>
        </pc:sldLayoutChg>
        <pc:sldLayoutChg chg="add del">
          <pc:chgData name="Finn FN-2187" userId="edc403186a863bed" providerId="LiveId" clId="{B5A99D27-DEBE-4839-9FAA-9E007DE68F5B}" dt="2020-12-10T15:45:41.771" v="23" actId="26606"/>
          <pc:sldLayoutMkLst>
            <pc:docMk/>
            <pc:sldMasterMk cId="2035712841" sldId="2147483699"/>
            <pc:sldLayoutMk cId="1240553237" sldId="2147483690"/>
          </pc:sldLayoutMkLst>
        </pc:sldLayoutChg>
        <pc:sldLayoutChg chg="add del">
          <pc:chgData name="Finn FN-2187" userId="edc403186a863bed" providerId="LiveId" clId="{B5A99D27-DEBE-4839-9FAA-9E007DE68F5B}" dt="2020-12-10T15:45:41.771" v="23" actId="26606"/>
          <pc:sldLayoutMkLst>
            <pc:docMk/>
            <pc:sldMasterMk cId="2035712841" sldId="2147483699"/>
            <pc:sldLayoutMk cId="745603313" sldId="2147483691"/>
          </pc:sldLayoutMkLst>
        </pc:sldLayoutChg>
        <pc:sldLayoutChg chg="add del">
          <pc:chgData name="Finn FN-2187" userId="edc403186a863bed" providerId="LiveId" clId="{B5A99D27-DEBE-4839-9FAA-9E007DE68F5B}" dt="2020-12-10T15:45:41.771" v="23" actId="26606"/>
          <pc:sldLayoutMkLst>
            <pc:docMk/>
            <pc:sldMasterMk cId="2035712841" sldId="2147483699"/>
            <pc:sldLayoutMk cId="406990594" sldId="2147483692"/>
          </pc:sldLayoutMkLst>
        </pc:sldLayoutChg>
        <pc:sldLayoutChg chg="add del">
          <pc:chgData name="Finn FN-2187" userId="edc403186a863bed" providerId="LiveId" clId="{B5A99D27-DEBE-4839-9FAA-9E007DE68F5B}" dt="2020-12-10T15:45:41.771" v="23" actId="26606"/>
          <pc:sldLayoutMkLst>
            <pc:docMk/>
            <pc:sldMasterMk cId="2035712841" sldId="2147483699"/>
            <pc:sldLayoutMk cId="2286340137" sldId="2147483693"/>
          </pc:sldLayoutMkLst>
        </pc:sldLayoutChg>
        <pc:sldLayoutChg chg="add del">
          <pc:chgData name="Finn FN-2187" userId="edc403186a863bed" providerId="LiveId" clId="{B5A99D27-DEBE-4839-9FAA-9E007DE68F5B}" dt="2020-12-10T15:45:41.771" v="23" actId="26606"/>
          <pc:sldLayoutMkLst>
            <pc:docMk/>
            <pc:sldMasterMk cId="2035712841" sldId="2147483699"/>
            <pc:sldLayoutMk cId="732469745" sldId="2147483694"/>
          </pc:sldLayoutMkLst>
        </pc:sldLayoutChg>
        <pc:sldLayoutChg chg="add del">
          <pc:chgData name="Finn FN-2187" userId="edc403186a863bed" providerId="LiveId" clId="{B5A99D27-DEBE-4839-9FAA-9E007DE68F5B}" dt="2020-12-10T15:45:41.771" v="23" actId="26606"/>
          <pc:sldLayoutMkLst>
            <pc:docMk/>
            <pc:sldMasterMk cId="2035712841" sldId="2147483699"/>
            <pc:sldLayoutMk cId="812129833" sldId="2147483695"/>
          </pc:sldLayoutMkLst>
        </pc:sldLayoutChg>
        <pc:sldLayoutChg chg="add del">
          <pc:chgData name="Finn FN-2187" userId="edc403186a863bed" providerId="LiveId" clId="{B5A99D27-DEBE-4839-9FAA-9E007DE68F5B}" dt="2020-12-10T15:45:41.771" v="23" actId="26606"/>
          <pc:sldLayoutMkLst>
            <pc:docMk/>
            <pc:sldMasterMk cId="2035712841" sldId="2147483699"/>
            <pc:sldLayoutMk cId="110834681" sldId="2147483696"/>
          </pc:sldLayoutMkLst>
        </pc:sldLayoutChg>
        <pc:sldLayoutChg chg="add del">
          <pc:chgData name="Finn FN-2187" userId="edc403186a863bed" providerId="LiveId" clId="{B5A99D27-DEBE-4839-9FAA-9E007DE68F5B}" dt="2020-12-10T15:45:41.771" v="23" actId="26606"/>
          <pc:sldLayoutMkLst>
            <pc:docMk/>
            <pc:sldMasterMk cId="2035712841" sldId="2147483699"/>
            <pc:sldLayoutMk cId="2052341973" sldId="2147483697"/>
          </pc:sldLayoutMkLst>
        </pc:sldLayoutChg>
        <pc:sldLayoutChg chg="add del">
          <pc:chgData name="Finn FN-2187" userId="edc403186a863bed" providerId="LiveId" clId="{B5A99D27-DEBE-4839-9FAA-9E007DE68F5B}" dt="2020-12-10T15:45:41.771" v="23" actId="26606"/>
          <pc:sldLayoutMkLst>
            <pc:docMk/>
            <pc:sldMasterMk cId="2035712841" sldId="2147483699"/>
            <pc:sldLayoutMk cId="1957278413" sldId="2147483698"/>
          </pc:sldLayoutMkLst>
        </pc:sldLayoutChg>
      </pc:sldMasterChg>
      <pc:sldMasterChg chg="add del addSldLayout delSldLayout">
        <pc:chgData name="Finn FN-2187" userId="edc403186a863bed" providerId="LiveId" clId="{B5A99D27-DEBE-4839-9FAA-9E007DE68F5B}" dt="2020-12-10T15:32:56.329" v="9" actId="26606"/>
        <pc:sldMasterMkLst>
          <pc:docMk/>
          <pc:sldMasterMk cId="2592443233" sldId="2147483713"/>
        </pc:sldMasterMkLst>
        <pc:sldLayoutChg chg="add del">
          <pc:chgData name="Finn FN-2187" userId="edc403186a863bed" providerId="LiveId" clId="{B5A99D27-DEBE-4839-9FAA-9E007DE68F5B}" dt="2020-12-10T15:32:56.329" v="9" actId="26606"/>
          <pc:sldLayoutMkLst>
            <pc:docMk/>
            <pc:sldMasterMk cId="2592443233" sldId="2147483713"/>
            <pc:sldLayoutMk cId="2496549836" sldId="2147483701"/>
          </pc:sldLayoutMkLst>
        </pc:sldLayoutChg>
        <pc:sldLayoutChg chg="add del">
          <pc:chgData name="Finn FN-2187" userId="edc403186a863bed" providerId="LiveId" clId="{B5A99D27-DEBE-4839-9FAA-9E007DE68F5B}" dt="2020-12-10T15:32:56.329" v="9" actId="26606"/>
          <pc:sldLayoutMkLst>
            <pc:docMk/>
            <pc:sldMasterMk cId="2592443233" sldId="2147483713"/>
            <pc:sldLayoutMk cId="134409910" sldId="2147483702"/>
          </pc:sldLayoutMkLst>
        </pc:sldLayoutChg>
        <pc:sldLayoutChg chg="add del">
          <pc:chgData name="Finn FN-2187" userId="edc403186a863bed" providerId="LiveId" clId="{B5A99D27-DEBE-4839-9FAA-9E007DE68F5B}" dt="2020-12-10T15:32:56.329" v="9" actId="26606"/>
          <pc:sldLayoutMkLst>
            <pc:docMk/>
            <pc:sldMasterMk cId="2592443233" sldId="2147483713"/>
            <pc:sldLayoutMk cId="501222711" sldId="2147483703"/>
          </pc:sldLayoutMkLst>
        </pc:sldLayoutChg>
        <pc:sldLayoutChg chg="add del">
          <pc:chgData name="Finn FN-2187" userId="edc403186a863bed" providerId="LiveId" clId="{B5A99D27-DEBE-4839-9FAA-9E007DE68F5B}" dt="2020-12-10T15:32:56.329" v="9" actId="26606"/>
          <pc:sldLayoutMkLst>
            <pc:docMk/>
            <pc:sldMasterMk cId="2592443233" sldId="2147483713"/>
            <pc:sldLayoutMk cId="3902306916" sldId="2147483704"/>
          </pc:sldLayoutMkLst>
        </pc:sldLayoutChg>
        <pc:sldLayoutChg chg="add del">
          <pc:chgData name="Finn FN-2187" userId="edc403186a863bed" providerId="LiveId" clId="{B5A99D27-DEBE-4839-9FAA-9E007DE68F5B}" dt="2020-12-10T15:32:56.329" v="9" actId="26606"/>
          <pc:sldLayoutMkLst>
            <pc:docMk/>
            <pc:sldMasterMk cId="2592443233" sldId="2147483713"/>
            <pc:sldLayoutMk cId="396838098" sldId="2147483705"/>
          </pc:sldLayoutMkLst>
        </pc:sldLayoutChg>
        <pc:sldLayoutChg chg="add del">
          <pc:chgData name="Finn FN-2187" userId="edc403186a863bed" providerId="LiveId" clId="{B5A99D27-DEBE-4839-9FAA-9E007DE68F5B}" dt="2020-12-10T15:32:56.329" v="9" actId="26606"/>
          <pc:sldLayoutMkLst>
            <pc:docMk/>
            <pc:sldMasterMk cId="2592443233" sldId="2147483713"/>
            <pc:sldLayoutMk cId="2498697114" sldId="2147483706"/>
          </pc:sldLayoutMkLst>
        </pc:sldLayoutChg>
        <pc:sldLayoutChg chg="add del">
          <pc:chgData name="Finn FN-2187" userId="edc403186a863bed" providerId="LiveId" clId="{B5A99D27-DEBE-4839-9FAA-9E007DE68F5B}" dt="2020-12-10T15:32:56.329" v="9" actId="26606"/>
          <pc:sldLayoutMkLst>
            <pc:docMk/>
            <pc:sldMasterMk cId="2592443233" sldId="2147483713"/>
            <pc:sldLayoutMk cId="3671111223" sldId="2147483707"/>
          </pc:sldLayoutMkLst>
        </pc:sldLayoutChg>
        <pc:sldLayoutChg chg="add del">
          <pc:chgData name="Finn FN-2187" userId="edc403186a863bed" providerId="LiveId" clId="{B5A99D27-DEBE-4839-9FAA-9E007DE68F5B}" dt="2020-12-10T15:32:56.329" v="9" actId="26606"/>
          <pc:sldLayoutMkLst>
            <pc:docMk/>
            <pc:sldMasterMk cId="2592443233" sldId="2147483713"/>
            <pc:sldLayoutMk cId="1456326391" sldId="2147483708"/>
          </pc:sldLayoutMkLst>
        </pc:sldLayoutChg>
        <pc:sldLayoutChg chg="add del">
          <pc:chgData name="Finn FN-2187" userId="edc403186a863bed" providerId="LiveId" clId="{B5A99D27-DEBE-4839-9FAA-9E007DE68F5B}" dt="2020-12-10T15:32:56.329" v="9" actId="26606"/>
          <pc:sldLayoutMkLst>
            <pc:docMk/>
            <pc:sldMasterMk cId="2592443233" sldId="2147483713"/>
            <pc:sldLayoutMk cId="2744300" sldId="2147483709"/>
          </pc:sldLayoutMkLst>
        </pc:sldLayoutChg>
        <pc:sldLayoutChg chg="add del">
          <pc:chgData name="Finn FN-2187" userId="edc403186a863bed" providerId="LiveId" clId="{B5A99D27-DEBE-4839-9FAA-9E007DE68F5B}" dt="2020-12-10T15:32:56.329" v="9" actId="26606"/>
          <pc:sldLayoutMkLst>
            <pc:docMk/>
            <pc:sldMasterMk cId="2592443233" sldId="2147483713"/>
            <pc:sldLayoutMk cId="1519556720" sldId="2147483710"/>
          </pc:sldLayoutMkLst>
        </pc:sldLayoutChg>
        <pc:sldLayoutChg chg="add del">
          <pc:chgData name="Finn FN-2187" userId="edc403186a863bed" providerId="LiveId" clId="{B5A99D27-DEBE-4839-9FAA-9E007DE68F5B}" dt="2020-12-10T15:32:56.329" v="9" actId="26606"/>
          <pc:sldLayoutMkLst>
            <pc:docMk/>
            <pc:sldMasterMk cId="2592443233" sldId="2147483713"/>
            <pc:sldLayoutMk cId="2343815584" sldId="2147483711"/>
          </pc:sldLayoutMkLst>
        </pc:sldLayoutChg>
        <pc:sldLayoutChg chg="add del">
          <pc:chgData name="Finn FN-2187" userId="edc403186a863bed" providerId="LiveId" clId="{B5A99D27-DEBE-4839-9FAA-9E007DE68F5B}" dt="2020-12-10T15:32:56.329" v="9" actId="26606"/>
          <pc:sldLayoutMkLst>
            <pc:docMk/>
            <pc:sldMasterMk cId="2592443233" sldId="2147483713"/>
            <pc:sldLayoutMk cId="755122544" sldId="2147483712"/>
          </pc:sldLayoutMkLst>
        </pc:sldLayoutChg>
      </pc:sldMasterChg>
      <pc:sldMasterChg chg="add del addSldLayout delSldLayout">
        <pc:chgData name="Finn FN-2187" userId="edc403186a863bed" providerId="LiveId" clId="{B5A99D27-DEBE-4839-9FAA-9E007DE68F5B}" dt="2020-12-10T15:33:42.599" v="19" actId="26606"/>
        <pc:sldMasterMkLst>
          <pc:docMk/>
          <pc:sldMasterMk cId="458246350" sldId="2147483726"/>
        </pc:sldMasterMkLst>
        <pc:sldLayoutChg chg="add del">
          <pc:chgData name="Finn FN-2187" userId="edc403186a863bed" providerId="LiveId" clId="{B5A99D27-DEBE-4839-9FAA-9E007DE68F5B}" dt="2020-12-10T15:33:42.599" v="19" actId="26606"/>
          <pc:sldLayoutMkLst>
            <pc:docMk/>
            <pc:sldMasterMk cId="458246350" sldId="2147483726"/>
            <pc:sldLayoutMk cId="259103247" sldId="2147483715"/>
          </pc:sldLayoutMkLst>
        </pc:sldLayoutChg>
        <pc:sldLayoutChg chg="add del">
          <pc:chgData name="Finn FN-2187" userId="edc403186a863bed" providerId="LiveId" clId="{B5A99D27-DEBE-4839-9FAA-9E007DE68F5B}" dt="2020-12-10T15:33:42.599" v="19" actId="26606"/>
          <pc:sldLayoutMkLst>
            <pc:docMk/>
            <pc:sldMasterMk cId="458246350" sldId="2147483726"/>
            <pc:sldLayoutMk cId="3838140872" sldId="2147483716"/>
          </pc:sldLayoutMkLst>
        </pc:sldLayoutChg>
        <pc:sldLayoutChg chg="add del">
          <pc:chgData name="Finn FN-2187" userId="edc403186a863bed" providerId="LiveId" clId="{B5A99D27-DEBE-4839-9FAA-9E007DE68F5B}" dt="2020-12-10T15:33:42.599" v="19" actId="26606"/>
          <pc:sldLayoutMkLst>
            <pc:docMk/>
            <pc:sldMasterMk cId="458246350" sldId="2147483726"/>
            <pc:sldLayoutMk cId="1587488283" sldId="2147483717"/>
          </pc:sldLayoutMkLst>
        </pc:sldLayoutChg>
        <pc:sldLayoutChg chg="add del">
          <pc:chgData name="Finn FN-2187" userId="edc403186a863bed" providerId="LiveId" clId="{B5A99D27-DEBE-4839-9FAA-9E007DE68F5B}" dt="2020-12-10T15:33:42.599" v="19" actId="26606"/>
          <pc:sldLayoutMkLst>
            <pc:docMk/>
            <pc:sldMasterMk cId="458246350" sldId="2147483726"/>
            <pc:sldLayoutMk cId="2328396872" sldId="2147483718"/>
          </pc:sldLayoutMkLst>
        </pc:sldLayoutChg>
        <pc:sldLayoutChg chg="add del">
          <pc:chgData name="Finn FN-2187" userId="edc403186a863bed" providerId="LiveId" clId="{B5A99D27-DEBE-4839-9FAA-9E007DE68F5B}" dt="2020-12-10T15:33:42.599" v="19" actId="26606"/>
          <pc:sldLayoutMkLst>
            <pc:docMk/>
            <pc:sldMasterMk cId="458246350" sldId="2147483726"/>
            <pc:sldLayoutMk cId="1770886311" sldId="2147483719"/>
          </pc:sldLayoutMkLst>
        </pc:sldLayoutChg>
        <pc:sldLayoutChg chg="add del">
          <pc:chgData name="Finn FN-2187" userId="edc403186a863bed" providerId="LiveId" clId="{B5A99D27-DEBE-4839-9FAA-9E007DE68F5B}" dt="2020-12-10T15:33:42.599" v="19" actId="26606"/>
          <pc:sldLayoutMkLst>
            <pc:docMk/>
            <pc:sldMasterMk cId="458246350" sldId="2147483726"/>
            <pc:sldLayoutMk cId="1136895633" sldId="2147483720"/>
          </pc:sldLayoutMkLst>
        </pc:sldLayoutChg>
        <pc:sldLayoutChg chg="add del">
          <pc:chgData name="Finn FN-2187" userId="edc403186a863bed" providerId="LiveId" clId="{B5A99D27-DEBE-4839-9FAA-9E007DE68F5B}" dt="2020-12-10T15:33:42.599" v="19" actId="26606"/>
          <pc:sldLayoutMkLst>
            <pc:docMk/>
            <pc:sldMasterMk cId="458246350" sldId="2147483726"/>
            <pc:sldLayoutMk cId="3475249440" sldId="2147483721"/>
          </pc:sldLayoutMkLst>
        </pc:sldLayoutChg>
        <pc:sldLayoutChg chg="add del">
          <pc:chgData name="Finn FN-2187" userId="edc403186a863bed" providerId="LiveId" clId="{B5A99D27-DEBE-4839-9FAA-9E007DE68F5B}" dt="2020-12-10T15:33:42.599" v="19" actId="26606"/>
          <pc:sldLayoutMkLst>
            <pc:docMk/>
            <pc:sldMasterMk cId="458246350" sldId="2147483726"/>
            <pc:sldLayoutMk cId="1739658985" sldId="2147483722"/>
          </pc:sldLayoutMkLst>
        </pc:sldLayoutChg>
        <pc:sldLayoutChg chg="add del">
          <pc:chgData name="Finn FN-2187" userId="edc403186a863bed" providerId="LiveId" clId="{B5A99D27-DEBE-4839-9FAA-9E007DE68F5B}" dt="2020-12-10T15:33:42.599" v="19" actId="26606"/>
          <pc:sldLayoutMkLst>
            <pc:docMk/>
            <pc:sldMasterMk cId="458246350" sldId="2147483726"/>
            <pc:sldLayoutMk cId="1087750112" sldId="2147483723"/>
          </pc:sldLayoutMkLst>
        </pc:sldLayoutChg>
        <pc:sldLayoutChg chg="add del">
          <pc:chgData name="Finn FN-2187" userId="edc403186a863bed" providerId="LiveId" clId="{B5A99D27-DEBE-4839-9FAA-9E007DE68F5B}" dt="2020-12-10T15:33:42.599" v="19" actId="26606"/>
          <pc:sldLayoutMkLst>
            <pc:docMk/>
            <pc:sldMasterMk cId="458246350" sldId="2147483726"/>
            <pc:sldLayoutMk cId="3543970535" sldId="2147483724"/>
          </pc:sldLayoutMkLst>
        </pc:sldLayoutChg>
        <pc:sldLayoutChg chg="add del">
          <pc:chgData name="Finn FN-2187" userId="edc403186a863bed" providerId="LiveId" clId="{B5A99D27-DEBE-4839-9FAA-9E007DE68F5B}" dt="2020-12-10T15:33:42.599" v="19" actId="26606"/>
          <pc:sldLayoutMkLst>
            <pc:docMk/>
            <pc:sldMasterMk cId="458246350" sldId="2147483726"/>
            <pc:sldLayoutMk cId="2497831501" sldId="2147483725"/>
          </pc:sldLayoutMkLst>
        </pc:sldLayoutChg>
      </pc:sldMasterChg>
      <pc:sldMasterChg chg="add del addSldLayout delSldLayout">
        <pc:chgData name="Finn FN-2187" userId="edc403186a863bed" providerId="LiveId" clId="{B5A99D27-DEBE-4839-9FAA-9E007DE68F5B}" dt="2020-12-10T15:45:41.203" v="21" actId="26606"/>
        <pc:sldMasterMkLst>
          <pc:docMk/>
          <pc:sldMasterMk cId="3023008249" sldId="2147483726"/>
        </pc:sldMasterMkLst>
        <pc:sldLayoutChg chg="add del">
          <pc:chgData name="Finn FN-2187" userId="edc403186a863bed" providerId="LiveId" clId="{B5A99D27-DEBE-4839-9FAA-9E007DE68F5B}" dt="2020-12-10T15:45:41.203" v="21" actId="26606"/>
          <pc:sldLayoutMkLst>
            <pc:docMk/>
            <pc:sldMasterMk cId="3023008249" sldId="2147483726"/>
            <pc:sldLayoutMk cId="3483105980" sldId="2147483715"/>
          </pc:sldLayoutMkLst>
        </pc:sldLayoutChg>
        <pc:sldLayoutChg chg="add del">
          <pc:chgData name="Finn FN-2187" userId="edc403186a863bed" providerId="LiveId" clId="{B5A99D27-DEBE-4839-9FAA-9E007DE68F5B}" dt="2020-12-10T15:45:41.203" v="21" actId="26606"/>
          <pc:sldLayoutMkLst>
            <pc:docMk/>
            <pc:sldMasterMk cId="3023008249" sldId="2147483726"/>
            <pc:sldLayoutMk cId="3783339391" sldId="2147483716"/>
          </pc:sldLayoutMkLst>
        </pc:sldLayoutChg>
        <pc:sldLayoutChg chg="add del">
          <pc:chgData name="Finn FN-2187" userId="edc403186a863bed" providerId="LiveId" clId="{B5A99D27-DEBE-4839-9FAA-9E007DE68F5B}" dt="2020-12-10T15:45:41.203" v="21" actId="26606"/>
          <pc:sldLayoutMkLst>
            <pc:docMk/>
            <pc:sldMasterMk cId="3023008249" sldId="2147483726"/>
            <pc:sldLayoutMk cId="779191186" sldId="2147483717"/>
          </pc:sldLayoutMkLst>
        </pc:sldLayoutChg>
        <pc:sldLayoutChg chg="add del">
          <pc:chgData name="Finn FN-2187" userId="edc403186a863bed" providerId="LiveId" clId="{B5A99D27-DEBE-4839-9FAA-9E007DE68F5B}" dt="2020-12-10T15:45:41.203" v="21" actId="26606"/>
          <pc:sldLayoutMkLst>
            <pc:docMk/>
            <pc:sldMasterMk cId="3023008249" sldId="2147483726"/>
            <pc:sldLayoutMk cId="2161557497" sldId="2147483718"/>
          </pc:sldLayoutMkLst>
        </pc:sldLayoutChg>
        <pc:sldLayoutChg chg="add del">
          <pc:chgData name="Finn FN-2187" userId="edc403186a863bed" providerId="LiveId" clId="{B5A99D27-DEBE-4839-9FAA-9E007DE68F5B}" dt="2020-12-10T15:45:41.203" v="21" actId="26606"/>
          <pc:sldLayoutMkLst>
            <pc:docMk/>
            <pc:sldMasterMk cId="3023008249" sldId="2147483726"/>
            <pc:sldLayoutMk cId="4174200186" sldId="2147483719"/>
          </pc:sldLayoutMkLst>
        </pc:sldLayoutChg>
        <pc:sldLayoutChg chg="add del">
          <pc:chgData name="Finn FN-2187" userId="edc403186a863bed" providerId="LiveId" clId="{B5A99D27-DEBE-4839-9FAA-9E007DE68F5B}" dt="2020-12-10T15:45:41.203" v="21" actId="26606"/>
          <pc:sldLayoutMkLst>
            <pc:docMk/>
            <pc:sldMasterMk cId="3023008249" sldId="2147483726"/>
            <pc:sldLayoutMk cId="2547229360" sldId="2147483720"/>
          </pc:sldLayoutMkLst>
        </pc:sldLayoutChg>
        <pc:sldLayoutChg chg="add del">
          <pc:chgData name="Finn FN-2187" userId="edc403186a863bed" providerId="LiveId" clId="{B5A99D27-DEBE-4839-9FAA-9E007DE68F5B}" dt="2020-12-10T15:45:41.203" v="21" actId="26606"/>
          <pc:sldLayoutMkLst>
            <pc:docMk/>
            <pc:sldMasterMk cId="3023008249" sldId="2147483726"/>
            <pc:sldLayoutMk cId="3645940092" sldId="2147483721"/>
          </pc:sldLayoutMkLst>
        </pc:sldLayoutChg>
        <pc:sldLayoutChg chg="add del">
          <pc:chgData name="Finn FN-2187" userId="edc403186a863bed" providerId="LiveId" clId="{B5A99D27-DEBE-4839-9FAA-9E007DE68F5B}" dt="2020-12-10T15:45:41.203" v="21" actId="26606"/>
          <pc:sldLayoutMkLst>
            <pc:docMk/>
            <pc:sldMasterMk cId="3023008249" sldId="2147483726"/>
            <pc:sldLayoutMk cId="3216420574" sldId="2147483722"/>
          </pc:sldLayoutMkLst>
        </pc:sldLayoutChg>
        <pc:sldLayoutChg chg="add del">
          <pc:chgData name="Finn FN-2187" userId="edc403186a863bed" providerId="LiveId" clId="{B5A99D27-DEBE-4839-9FAA-9E007DE68F5B}" dt="2020-12-10T15:45:41.203" v="21" actId="26606"/>
          <pc:sldLayoutMkLst>
            <pc:docMk/>
            <pc:sldMasterMk cId="3023008249" sldId="2147483726"/>
            <pc:sldLayoutMk cId="4119668676" sldId="2147483723"/>
          </pc:sldLayoutMkLst>
        </pc:sldLayoutChg>
        <pc:sldLayoutChg chg="add del">
          <pc:chgData name="Finn FN-2187" userId="edc403186a863bed" providerId="LiveId" clId="{B5A99D27-DEBE-4839-9FAA-9E007DE68F5B}" dt="2020-12-10T15:45:41.203" v="21" actId="26606"/>
          <pc:sldLayoutMkLst>
            <pc:docMk/>
            <pc:sldMasterMk cId="3023008249" sldId="2147483726"/>
            <pc:sldLayoutMk cId="1967633018" sldId="2147483724"/>
          </pc:sldLayoutMkLst>
        </pc:sldLayoutChg>
        <pc:sldLayoutChg chg="add del">
          <pc:chgData name="Finn FN-2187" userId="edc403186a863bed" providerId="LiveId" clId="{B5A99D27-DEBE-4839-9FAA-9E007DE68F5B}" dt="2020-12-10T15:45:41.203" v="21" actId="26606"/>
          <pc:sldLayoutMkLst>
            <pc:docMk/>
            <pc:sldMasterMk cId="3023008249" sldId="2147483726"/>
            <pc:sldLayoutMk cId="1165218914" sldId="2147483725"/>
          </pc:sldLayoutMkLst>
        </pc:sldLayoutChg>
      </pc:sldMasterChg>
    </pc:docChg>
  </pc:docChgLst>
  <pc:docChgLst>
    <pc:chgData name="Finn FN-2187" userId="edc403186a863bed" providerId="LiveId" clId="{481B744A-4F3D-4108-B778-2E8CDDCE1D8F}"/>
    <pc:docChg chg="undo custSel addSld delSld modSld">
      <pc:chgData name="Finn FN-2187" userId="edc403186a863bed" providerId="LiveId" clId="{481B744A-4F3D-4108-B778-2E8CDDCE1D8F}" dt="2020-12-10T23:06:36.192" v="113" actId="14100"/>
      <pc:docMkLst>
        <pc:docMk/>
      </pc:docMkLst>
      <pc:sldChg chg="modSp mod">
        <pc:chgData name="Finn FN-2187" userId="edc403186a863bed" providerId="LiveId" clId="{481B744A-4F3D-4108-B778-2E8CDDCE1D8F}" dt="2020-12-10T21:18:27.392" v="102" actId="20577"/>
        <pc:sldMkLst>
          <pc:docMk/>
          <pc:sldMk cId="851766924" sldId="256"/>
        </pc:sldMkLst>
        <pc:spChg chg="mod">
          <ac:chgData name="Finn FN-2187" userId="edc403186a863bed" providerId="LiveId" clId="{481B744A-4F3D-4108-B778-2E8CDDCE1D8F}" dt="2020-12-10T21:18:27.392" v="102" actId="20577"/>
          <ac:spMkLst>
            <pc:docMk/>
            <pc:sldMk cId="851766924" sldId="256"/>
            <ac:spMk id="2" creationId="{CA7FA2FB-4871-4AD9-9A15-E6C4E325798F}"/>
          </ac:spMkLst>
        </pc:spChg>
      </pc:sldChg>
      <pc:sldChg chg="modSp mod">
        <pc:chgData name="Finn FN-2187" userId="edc403186a863bed" providerId="LiveId" clId="{481B744A-4F3D-4108-B778-2E8CDDCE1D8F}" dt="2020-12-10T20:05:14.506" v="23" actId="15"/>
        <pc:sldMkLst>
          <pc:docMk/>
          <pc:sldMk cId="4072114435" sldId="262"/>
        </pc:sldMkLst>
        <pc:spChg chg="mod">
          <ac:chgData name="Finn FN-2187" userId="edc403186a863bed" providerId="LiveId" clId="{481B744A-4F3D-4108-B778-2E8CDDCE1D8F}" dt="2020-12-10T20:05:14.506" v="23" actId="15"/>
          <ac:spMkLst>
            <pc:docMk/>
            <pc:sldMk cId="4072114435" sldId="262"/>
            <ac:spMk id="3" creationId="{8EBB8BC5-3B07-42A5-81D3-2FCA264FFECF}"/>
          </ac:spMkLst>
        </pc:spChg>
      </pc:sldChg>
      <pc:sldChg chg="modSp mod">
        <pc:chgData name="Finn FN-2187" userId="edc403186a863bed" providerId="LiveId" clId="{481B744A-4F3D-4108-B778-2E8CDDCE1D8F}" dt="2020-12-10T20:20:31.952" v="95" actId="20577"/>
        <pc:sldMkLst>
          <pc:docMk/>
          <pc:sldMk cId="3586647353" sldId="268"/>
        </pc:sldMkLst>
        <pc:spChg chg="mod">
          <ac:chgData name="Finn FN-2187" userId="edc403186a863bed" providerId="LiveId" clId="{481B744A-4F3D-4108-B778-2E8CDDCE1D8F}" dt="2020-12-10T20:20:31.952" v="95" actId="20577"/>
          <ac:spMkLst>
            <pc:docMk/>
            <pc:sldMk cId="3586647353" sldId="268"/>
            <ac:spMk id="3" creationId="{6C9807A4-EC5C-4ECE-9B69-1EE62BBCECA4}"/>
          </ac:spMkLst>
        </pc:spChg>
      </pc:sldChg>
      <pc:sldChg chg="modSp mod">
        <pc:chgData name="Finn FN-2187" userId="edc403186a863bed" providerId="LiveId" clId="{481B744A-4F3D-4108-B778-2E8CDDCE1D8F}" dt="2020-12-10T23:06:36.192" v="113" actId="14100"/>
        <pc:sldMkLst>
          <pc:docMk/>
          <pc:sldMk cId="1567858285" sldId="269"/>
        </pc:sldMkLst>
        <pc:spChg chg="mod">
          <ac:chgData name="Finn FN-2187" userId="edc403186a863bed" providerId="LiveId" clId="{481B744A-4F3D-4108-B778-2E8CDDCE1D8F}" dt="2020-12-10T23:06:24.779" v="110" actId="20577"/>
          <ac:spMkLst>
            <pc:docMk/>
            <pc:sldMk cId="1567858285" sldId="269"/>
            <ac:spMk id="3" creationId="{D5BD28FF-494C-44A8-9DD2-60E0E0076D62}"/>
          </ac:spMkLst>
        </pc:spChg>
        <pc:picChg chg="mod modCrop">
          <ac:chgData name="Finn FN-2187" userId="edc403186a863bed" providerId="LiveId" clId="{481B744A-4F3D-4108-B778-2E8CDDCE1D8F}" dt="2020-12-10T23:06:36.192" v="113" actId="14100"/>
          <ac:picMkLst>
            <pc:docMk/>
            <pc:sldMk cId="1567858285" sldId="269"/>
            <ac:picMk id="4" creationId="{99A66895-DDD3-403C-917A-45379D061F41}"/>
          </ac:picMkLst>
        </pc:picChg>
      </pc:sldChg>
      <pc:sldChg chg="delSp modSp del mod">
        <pc:chgData name="Finn FN-2187" userId="edc403186a863bed" providerId="LiveId" clId="{481B744A-4F3D-4108-B778-2E8CDDCE1D8F}" dt="2020-12-10T23:06:29.511" v="111" actId="2696"/>
        <pc:sldMkLst>
          <pc:docMk/>
          <pc:sldMk cId="1296823447" sldId="270"/>
        </pc:sldMkLst>
        <pc:spChg chg="mod">
          <ac:chgData name="Finn FN-2187" userId="edc403186a863bed" providerId="LiveId" clId="{481B744A-4F3D-4108-B778-2E8CDDCE1D8F}" dt="2020-12-10T20:16:16.614" v="94" actId="20577"/>
          <ac:spMkLst>
            <pc:docMk/>
            <pc:sldMk cId="1296823447" sldId="270"/>
            <ac:spMk id="3" creationId="{A5F1F6D3-633E-4DBD-9403-82198165E24E}"/>
          </ac:spMkLst>
        </pc:spChg>
        <pc:picChg chg="del">
          <ac:chgData name="Finn FN-2187" userId="edc403186a863bed" providerId="LiveId" clId="{481B744A-4F3D-4108-B778-2E8CDDCE1D8F}" dt="2020-12-10T23:05:56.811" v="103" actId="478"/>
          <ac:picMkLst>
            <pc:docMk/>
            <pc:sldMk cId="1296823447" sldId="270"/>
            <ac:picMk id="4" creationId="{DD88A802-53E2-4A81-A724-0BA7D7726FEE}"/>
          </ac:picMkLst>
        </pc:picChg>
      </pc:sldChg>
      <pc:sldChg chg="addSp delSp modSp new mod">
        <pc:chgData name="Finn FN-2187" userId="edc403186a863bed" providerId="LiveId" clId="{481B744A-4F3D-4108-B778-2E8CDDCE1D8F}" dt="2020-12-10T20:07:30.291" v="83" actId="20577"/>
        <pc:sldMkLst>
          <pc:docMk/>
          <pc:sldMk cId="3602907498" sldId="273"/>
        </pc:sldMkLst>
        <pc:spChg chg="del mod">
          <ac:chgData name="Finn FN-2187" userId="edc403186a863bed" providerId="LiveId" clId="{481B744A-4F3D-4108-B778-2E8CDDCE1D8F}" dt="2020-12-10T20:07:24.290" v="71" actId="478"/>
          <ac:spMkLst>
            <pc:docMk/>
            <pc:sldMk cId="3602907498" sldId="273"/>
            <ac:spMk id="2" creationId="{C9CE6E92-8712-4B70-9CE2-A6959B44210C}"/>
          </ac:spMkLst>
        </pc:spChg>
        <pc:spChg chg="add mod">
          <ac:chgData name="Finn FN-2187" userId="edc403186a863bed" providerId="LiveId" clId="{481B744A-4F3D-4108-B778-2E8CDDCE1D8F}" dt="2020-12-10T20:07:30.291" v="83" actId="20577"/>
          <ac:spMkLst>
            <pc:docMk/>
            <pc:sldMk cId="3602907498" sldId="273"/>
            <ac:spMk id="4" creationId="{818EEE50-A8B6-490D-A15A-0D4EED5CB275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9F0F54-DE01-42E9-A24E-042B9862C5D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6B53A24F-5E6B-4F55-A41E-E90E49976FC1}">
      <dgm:prSet phldrT="[Text]"/>
      <dgm:spPr/>
      <dgm:t>
        <a:bodyPr/>
        <a:lstStyle/>
        <a:p>
          <a:r>
            <a:rPr lang="en-IN" dirty="0"/>
            <a:t>Input Layer</a:t>
          </a:r>
        </a:p>
      </dgm:t>
    </dgm:pt>
    <dgm:pt modelId="{FE595717-8B32-44D5-852C-16C3393C188C}" type="parTrans" cxnId="{9CA68568-04E3-4350-A0C9-32FFEB19D2DE}">
      <dgm:prSet/>
      <dgm:spPr/>
      <dgm:t>
        <a:bodyPr/>
        <a:lstStyle/>
        <a:p>
          <a:endParaRPr lang="en-IN"/>
        </a:p>
      </dgm:t>
    </dgm:pt>
    <dgm:pt modelId="{5094C7C6-3E4E-4089-A745-63C2A88DE28C}" type="sibTrans" cxnId="{9CA68568-04E3-4350-A0C9-32FFEB19D2DE}">
      <dgm:prSet/>
      <dgm:spPr/>
      <dgm:t>
        <a:bodyPr/>
        <a:lstStyle/>
        <a:p>
          <a:endParaRPr lang="en-IN"/>
        </a:p>
      </dgm:t>
    </dgm:pt>
    <dgm:pt modelId="{63371FDB-6154-4052-A3AE-5525836F1231}">
      <dgm:prSet phldrT="[Text]"/>
      <dgm:spPr/>
      <dgm:t>
        <a:bodyPr/>
        <a:lstStyle/>
        <a:p>
          <a:r>
            <a:rPr lang="en-IN" dirty="0"/>
            <a:t>Conv2D Layer</a:t>
          </a:r>
        </a:p>
      </dgm:t>
    </dgm:pt>
    <dgm:pt modelId="{B6EFFDA2-D1AC-4D60-92C7-00C3892633FC}" type="parTrans" cxnId="{8EA724AF-B012-4139-BA74-4BB5793B432F}">
      <dgm:prSet/>
      <dgm:spPr/>
      <dgm:t>
        <a:bodyPr/>
        <a:lstStyle/>
        <a:p>
          <a:endParaRPr lang="en-IN"/>
        </a:p>
      </dgm:t>
    </dgm:pt>
    <dgm:pt modelId="{E27BE12B-3C32-464B-8ED8-54F0E36FD5D8}" type="sibTrans" cxnId="{8EA724AF-B012-4139-BA74-4BB5793B432F}">
      <dgm:prSet/>
      <dgm:spPr/>
      <dgm:t>
        <a:bodyPr/>
        <a:lstStyle/>
        <a:p>
          <a:endParaRPr lang="en-IN"/>
        </a:p>
      </dgm:t>
    </dgm:pt>
    <dgm:pt modelId="{00896A30-6CA0-4764-8E9E-1857840E9E2F}">
      <dgm:prSet phldrT="[Text]"/>
      <dgm:spPr/>
      <dgm:t>
        <a:bodyPr/>
        <a:lstStyle/>
        <a:p>
          <a:r>
            <a:rPr lang="en-IN" dirty="0"/>
            <a:t>MaxPool2D Layer</a:t>
          </a:r>
        </a:p>
      </dgm:t>
    </dgm:pt>
    <dgm:pt modelId="{F887A31C-B3F2-4FEF-985C-F90F0DE3DA84}" type="parTrans" cxnId="{E86136B2-F3A4-4F78-BBA3-6D67F4464480}">
      <dgm:prSet/>
      <dgm:spPr/>
      <dgm:t>
        <a:bodyPr/>
        <a:lstStyle/>
        <a:p>
          <a:endParaRPr lang="en-IN"/>
        </a:p>
      </dgm:t>
    </dgm:pt>
    <dgm:pt modelId="{918D3353-88E9-414D-A1DE-6552DE842D58}" type="sibTrans" cxnId="{E86136B2-F3A4-4F78-BBA3-6D67F4464480}">
      <dgm:prSet/>
      <dgm:spPr/>
      <dgm:t>
        <a:bodyPr/>
        <a:lstStyle/>
        <a:p>
          <a:endParaRPr lang="en-IN"/>
        </a:p>
      </dgm:t>
    </dgm:pt>
    <dgm:pt modelId="{BF57E520-8BA3-4AAF-9E2C-9E51BE1A7655}">
      <dgm:prSet/>
      <dgm:spPr/>
      <dgm:t>
        <a:bodyPr/>
        <a:lstStyle/>
        <a:p>
          <a:r>
            <a:rPr lang="en-IN" dirty="0"/>
            <a:t>Flatten Layer</a:t>
          </a:r>
        </a:p>
      </dgm:t>
    </dgm:pt>
    <dgm:pt modelId="{0E055FE2-D6EC-4404-AAD4-BA3A054DDC1A}" type="parTrans" cxnId="{A3ED9936-99C0-4637-A238-4E5370578DB2}">
      <dgm:prSet/>
      <dgm:spPr/>
      <dgm:t>
        <a:bodyPr/>
        <a:lstStyle/>
        <a:p>
          <a:endParaRPr lang="en-IN"/>
        </a:p>
      </dgm:t>
    </dgm:pt>
    <dgm:pt modelId="{9B6EF7B6-C495-402B-A28A-9A12B6EEEF60}" type="sibTrans" cxnId="{A3ED9936-99C0-4637-A238-4E5370578DB2}">
      <dgm:prSet/>
      <dgm:spPr/>
      <dgm:t>
        <a:bodyPr/>
        <a:lstStyle/>
        <a:p>
          <a:endParaRPr lang="en-IN"/>
        </a:p>
      </dgm:t>
    </dgm:pt>
    <dgm:pt modelId="{5209DAD9-CCDE-49C8-8F59-98E8AA7D9DCD}">
      <dgm:prSet/>
      <dgm:spPr/>
      <dgm:t>
        <a:bodyPr/>
        <a:lstStyle/>
        <a:p>
          <a:r>
            <a:rPr lang="en-IN" dirty="0"/>
            <a:t>Dense Layer</a:t>
          </a:r>
        </a:p>
      </dgm:t>
    </dgm:pt>
    <dgm:pt modelId="{4697AB59-09F8-424F-97E6-90C9D7BABA8A}" type="parTrans" cxnId="{D61E704D-5BEA-4F15-B091-0416A27A17E8}">
      <dgm:prSet/>
      <dgm:spPr/>
      <dgm:t>
        <a:bodyPr/>
        <a:lstStyle/>
        <a:p>
          <a:endParaRPr lang="en-IN"/>
        </a:p>
      </dgm:t>
    </dgm:pt>
    <dgm:pt modelId="{21B1A2D4-4524-437D-B870-2E7BD0184CB8}" type="sibTrans" cxnId="{D61E704D-5BEA-4F15-B091-0416A27A17E8}">
      <dgm:prSet/>
      <dgm:spPr/>
      <dgm:t>
        <a:bodyPr/>
        <a:lstStyle/>
        <a:p>
          <a:endParaRPr lang="en-IN"/>
        </a:p>
      </dgm:t>
    </dgm:pt>
    <dgm:pt modelId="{D8B847EA-130A-4AE1-9953-7234DADAF17B}">
      <dgm:prSet/>
      <dgm:spPr/>
      <dgm:t>
        <a:bodyPr/>
        <a:lstStyle/>
        <a:p>
          <a:r>
            <a:rPr lang="en-IN" dirty="0"/>
            <a:t>Output Layer</a:t>
          </a:r>
        </a:p>
      </dgm:t>
    </dgm:pt>
    <dgm:pt modelId="{D32D6F10-DD9C-4151-BE22-147556A7FBF4}" type="parTrans" cxnId="{AD2AB484-01BD-4917-B48B-0CDB33F4301F}">
      <dgm:prSet/>
      <dgm:spPr/>
      <dgm:t>
        <a:bodyPr/>
        <a:lstStyle/>
        <a:p>
          <a:endParaRPr lang="en-IN"/>
        </a:p>
      </dgm:t>
    </dgm:pt>
    <dgm:pt modelId="{1FF731B2-1C01-4521-AEAB-66DD3DE8A88B}" type="sibTrans" cxnId="{AD2AB484-01BD-4917-B48B-0CDB33F4301F}">
      <dgm:prSet/>
      <dgm:spPr/>
      <dgm:t>
        <a:bodyPr/>
        <a:lstStyle/>
        <a:p>
          <a:endParaRPr lang="en-IN"/>
        </a:p>
      </dgm:t>
    </dgm:pt>
    <dgm:pt modelId="{B329AAAE-2ABC-4E5E-9CCB-B09BC809B85B}" type="pres">
      <dgm:prSet presAssocID="{5D9F0F54-DE01-42E9-A24E-042B9862C5D7}" presName="Name0" presStyleCnt="0">
        <dgm:presLayoutVars>
          <dgm:dir/>
          <dgm:resizeHandles val="exact"/>
        </dgm:presLayoutVars>
      </dgm:prSet>
      <dgm:spPr/>
    </dgm:pt>
    <dgm:pt modelId="{9F82C202-590E-4B9E-9B23-22D37B22BF25}" type="pres">
      <dgm:prSet presAssocID="{6B53A24F-5E6B-4F55-A41E-E90E49976FC1}" presName="node" presStyleLbl="node1" presStyleIdx="0" presStyleCnt="6">
        <dgm:presLayoutVars>
          <dgm:bulletEnabled val="1"/>
        </dgm:presLayoutVars>
      </dgm:prSet>
      <dgm:spPr/>
    </dgm:pt>
    <dgm:pt modelId="{FAE71A2C-5327-4607-A544-17605B377FAD}" type="pres">
      <dgm:prSet presAssocID="{5094C7C6-3E4E-4089-A745-63C2A88DE28C}" presName="sibTrans" presStyleLbl="sibTrans2D1" presStyleIdx="0" presStyleCnt="5"/>
      <dgm:spPr/>
    </dgm:pt>
    <dgm:pt modelId="{AAB10E74-D1A9-42B8-992F-197F5D5BB7D1}" type="pres">
      <dgm:prSet presAssocID="{5094C7C6-3E4E-4089-A745-63C2A88DE28C}" presName="connectorText" presStyleLbl="sibTrans2D1" presStyleIdx="0" presStyleCnt="5"/>
      <dgm:spPr/>
    </dgm:pt>
    <dgm:pt modelId="{41FF97A7-A015-4B70-BF11-634E28E9A451}" type="pres">
      <dgm:prSet presAssocID="{63371FDB-6154-4052-A3AE-5525836F1231}" presName="node" presStyleLbl="node1" presStyleIdx="1" presStyleCnt="6">
        <dgm:presLayoutVars>
          <dgm:bulletEnabled val="1"/>
        </dgm:presLayoutVars>
      </dgm:prSet>
      <dgm:spPr/>
    </dgm:pt>
    <dgm:pt modelId="{BC0EA057-5043-4541-9280-D4FB5FB2F63C}" type="pres">
      <dgm:prSet presAssocID="{E27BE12B-3C32-464B-8ED8-54F0E36FD5D8}" presName="sibTrans" presStyleLbl="sibTrans2D1" presStyleIdx="1" presStyleCnt="5"/>
      <dgm:spPr/>
    </dgm:pt>
    <dgm:pt modelId="{C39DA40C-3B1F-40A6-AA4C-B82F248092E1}" type="pres">
      <dgm:prSet presAssocID="{E27BE12B-3C32-464B-8ED8-54F0E36FD5D8}" presName="connectorText" presStyleLbl="sibTrans2D1" presStyleIdx="1" presStyleCnt="5"/>
      <dgm:spPr/>
    </dgm:pt>
    <dgm:pt modelId="{30DCB66E-678D-4C5D-BCF4-02C8258FF815}" type="pres">
      <dgm:prSet presAssocID="{00896A30-6CA0-4764-8E9E-1857840E9E2F}" presName="node" presStyleLbl="node1" presStyleIdx="2" presStyleCnt="6">
        <dgm:presLayoutVars>
          <dgm:bulletEnabled val="1"/>
        </dgm:presLayoutVars>
      </dgm:prSet>
      <dgm:spPr/>
    </dgm:pt>
    <dgm:pt modelId="{D665E278-0A3F-491B-8297-BA0DFFEFFEC8}" type="pres">
      <dgm:prSet presAssocID="{918D3353-88E9-414D-A1DE-6552DE842D58}" presName="sibTrans" presStyleLbl="sibTrans2D1" presStyleIdx="2" presStyleCnt="5"/>
      <dgm:spPr/>
    </dgm:pt>
    <dgm:pt modelId="{DBA965C4-AB70-4DBF-A8FB-F535A5EC4F00}" type="pres">
      <dgm:prSet presAssocID="{918D3353-88E9-414D-A1DE-6552DE842D58}" presName="connectorText" presStyleLbl="sibTrans2D1" presStyleIdx="2" presStyleCnt="5"/>
      <dgm:spPr/>
    </dgm:pt>
    <dgm:pt modelId="{EB55CB78-FA7E-4525-A449-22D01D91C118}" type="pres">
      <dgm:prSet presAssocID="{BF57E520-8BA3-4AAF-9E2C-9E51BE1A7655}" presName="node" presStyleLbl="node1" presStyleIdx="3" presStyleCnt="6" custLinFactNeighborX="1699" custLinFactNeighborY="0">
        <dgm:presLayoutVars>
          <dgm:bulletEnabled val="1"/>
        </dgm:presLayoutVars>
      </dgm:prSet>
      <dgm:spPr/>
    </dgm:pt>
    <dgm:pt modelId="{3EBEA77A-37D4-4FFC-911A-DB37AD4000EB}" type="pres">
      <dgm:prSet presAssocID="{9B6EF7B6-C495-402B-A28A-9A12B6EEEF60}" presName="sibTrans" presStyleLbl="sibTrans2D1" presStyleIdx="3" presStyleCnt="5"/>
      <dgm:spPr/>
    </dgm:pt>
    <dgm:pt modelId="{0F0B6660-DF94-4070-B0D6-C4E35CA6661A}" type="pres">
      <dgm:prSet presAssocID="{9B6EF7B6-C495-402B-A28A-9A12B6EEEF60}" presName="connectorText" presStyleLbl="sibTrans2D1" presStyleIdx="3" presStyleCnt="5"/>
      <dgm:spPr/>
    </dgm:pt>
    <dgm:pt modelId="{980AEDB2-CE64-4C5B-A89C-E10220974611}" type="pres">
      <dgm:prSet presAssocID="{5209DAD9-CCDE-49C8-8F59-98E8AA7D9DCD}" presName="node" presStyleLbl="node1" presStyleIdx="4" presStyleCnt="6">
        <dgm:presLayoutVars>
          <dgm:bulletEnabled val="1"/>
        </dgm:presLayoutVars>
      </dgm:prSet>
      <dgm:spPr/>
    </dgm:pt>
    <dgm:pt modelId="{7FE2B986-656A-487E-B886-F4ADD92F8486}" type="pres">
      <dgm:prSet presAssocID="{21B1A2D4-4524-437D-B870-2E7BD0184CB8}" presName="sibTrans" presStyleLbl="sibTrans2D1" presStyleIdx="4" presStyleCnt="5"/>
      <dgm:spPr/>
    </dgm:pt>
    <dgm:pt modelId="{C4B3CDDB-2FBE-4D07-8417-3B4C0BD01DFD}" type="pres">
      <dgm:prSet presAssocID="{21B1A2D4-4524-437D-B870-2E7BD0184CB8}" presName="connectorText" presStyleLbl="sibTrans2D1" presStyleIdx="4" presStyleCnt="5"/>
      <dgm:spPr/>
    </dgm:pt>
    <dgm:pt modelId="{E2DAF1FC-1E68-4683-B28B-6B9D40F1AC49}" type="pres">
      <dgm:prSet presAssocID="{D8B847EA-130A-4AE1-9953-7234DADAF17B}" presName="node" presStyleLbl="node1" presStyleIdx="5" presStyleCnt="6">
        <dgm:presLayoutVars>
          <dgm:bulletEnabled val="1"/>
        </dgm:presLayoutVars>
      </dgm:prSet>
      <dgm:spPr/>
    </dgm:pt>
  </dgm:ptLst>
  <dgm:cxnLst>
    <dgm:cxn modelId="{742ED903-DD00-42E7-9195-6483A16E1C03}" type="presOf" srcId="{21B1A2D4-4524-437D-B870-2E7BD0184CB8}" destId="{C4B3CDDB-2FBE-4D07-8417-3B4C0BD01DFD}" srcOrd="1" destOrd="0" presId="urn:microsoft.com/office/officeart/2005/8/layout/process1"/>
    <dgm:cxn modelId="{74EF310C-7D4F-44DB-B4C9-6063266D1235}" type="presOf" srcId="{5094C7C6-3E4E-4089-A745-63C2A88DE28C}" destId="{AAB10E74-D1A9-42B8-992F-197F5D5BB7D1}" srcOrd="1" destOrd="0" presId="urn:microsoft.com/office/officeart/2005/8/layout/process1"/>
    <dgm:cxn modelId="{E57C8617-748F-4271-9CEF-35F3D4EC4D90}" type="presOf" srcId="{5D9F0F54-DE01-42E9-A24E-042B9862C5D7}" destId="{B329AAAE-2ABC-4E5E-9CCB-B09BC809B85B}" srcOrd="0" destOrd="0" presId="urn:microsoft.com/office/officeart/2005/8/layout/process1"/>
    <dgm:cxn modelId="{C6E69023-3682-4A57-B60A-F755C2E09E4F}" type="presOf" srcId="{918D3353-88E9-414D-A1DE-6552DE842D58}" destId="{DBA965C4-AB70-4DBF-A8FB-F535A5EC4F00}" srcOrd="1" destOrd="0" presId="urn:microsoft.com/office/officeart/2005/8/layout/process1"/>
    <dgm:cxn modelId="{7A72692A-4E9B-4562-8367-C4C08195D06D}" type="presOf" srcId="{E27BE12B-3C32-464B-8ED8-54F0E36FD5D8}" destId="{BC0EA057-5043-4541-9280-D4FB5FB2F63C}" srcOrd="0" destOrd="0" presId="urn:microsoft.com/office/officeart/2005/8/layout/process1"/>
    <dgm:cxn modelId="{03337D2A-6C6D-40CF-A0F7-8D6E89C2E728}" type="presOf" srcId="{6B53A24F-5E6B-4F55-A41E-E90E49976FC1}" destId="{9F82C202-590E-4B9E-9B23-22D37B22BF25}" srcOrd="0" destOrd="0" presId="urn:microsoft.com/office/officeart/2005/8/layout/process1"/>
    <dgm:cxn modelId="{A3ED9936-99C0-4637-A238-4E5370578DB2}" srcId="{5D9F0F54-DE01-42E9-A24E-042B9862C5D7}" destId="{BF57E520-8BA3-4AAF-9E2C-9E51BE1A7655}" srcOrd="3" destOrd="0" parTransId="{0E055FE2-D6EC-4404-AAD4-BA3A054DDC1A}" sibTransId="{9B6EF7B6-C495-402B-A28A-9A12B6EEEF60}"/>
    <dgm:cxn modelId="{15250F38-840D-4FCB-A3A5-6874E3F24554}" type="presOf" srcId="{E27BE12B-3C32-464B-8ED8-54F0E36FD5D8}" destId="{C39DA40C-3B1F-40A6-AA4C-B82F248092E1}" srcOrd="1" destOrd="0" presId="urn:microsoft.com/office/officeart/2005/8/layout/process1"/>
    <dgm:cxn modelId="{B1761E64-9468-44C2-A830-5EF921A49546}" type="presOf" srcId="{9B6EF7B6-C495-402B-A28A-9A12B6EEEF60}" destId="{3EBEA77A-37D4-4FFC-911A-DB37AD4000EB}" srcOrd="0" destOrd="0" presId="urn:microsoft.com/office/officeart/2005/8/layout/process1"/>
    <dgm:cxn modelId="{9B0F6A44-9719-41D6-9CFB-207E89571B14}" type="presOf" srcId="{5209DAD9-CCDE-49C8-8F59-98E8AA7D9DCD}" destId="{980AEDB2-CE64-4C5B-A89C-E10220974611}" srcOrd="0" destOrd="0" presId="urn:microsoft.com/office/officeart/2005/8/layout/process1"/>
    <dgm:cxn modelId="{9CA68568-04E3-4350-A0C9-32FFEB19D2DE}" srcId="{5D9F0F54-DE01-42E9-A24E-042B9862C5D7}" destId="{6B53A24F-5E6B-4F55-A41E-E90E49976FC1}" srcOrd="0" destOrd="0" parTransId="{FE595717-8B32-44D5-852C-16C3393C188C}" sibTransId="{5094C7C6-3E4E-4089-A745-63C2A88DE28C}"/>
    <dgm:cxn modelId="{93509D69-14E3-4463-B329-E12480E4C966}" type="presOf" srcId="{D8B847EA-130A-4AE1-9953-7234DADAF17B}" destId="{E2DAF1FC-1E68-4683-B28B-6B9D40F1AC49}" srcOrd="0" destOrd="0" presId="urn:microsoft.com/office/officeart/2005/8/layout/process1"/>
    <dgm:cxn modelId="{D61E704D-5BEA-4F15-B091-0416A27A17E8}" srcId="{5D9F0F54-DE01-42E9-A24E-042B9862C5D7}" destId="{5209DAD9-CCDE-49C8-8F59-98E8AA7D9DCD}" srcOrd="4" destOrd="0" parTransId="{4697AB59-09F8-424F-97E6-90C9D7BABA8A}" sibTransId="{21B1A2D4-4524-437D-B870-2E7BD0184CB8}"/>
    <dgm:cxn modelId="{AD2AB484-01BD-4917-B48B-0CDB33F4301F}" srcId="{5D9F0F54-DE01-42E9-A24E-042B9862C5D7}" destId="{D8B847EA-130A-4AE1-9953-7234DADAF17B}" srcOrd="5" destOrd="0" parTransId="{D32D6F10-DD9C-4151-BE22-147556A7FBF4}" sibTransId="{1FF731B2-1C01-4521-AEAB-66DD3DE8A88B}"/>
    <dgm:cxn modelId="{CC8ECB96-9CAC-44D5-AFD9-A89927A7DC0B}" type="presOf" srcId="{9B6EF7B6-C495-402B-A28A-9A12B6EEEF60}" destId="{0F0B6660-DF94-4070-B0D6-C4E35CA6661A}" srcOrd="1" destOrd="0" presId="urn:microsoft.com/office/officeart/2005/8/layout/process1"/>
    <dgm:cxn modelId="{610CD99F-0327-4B9D-80BF-29E37223A840}" type="presOf" srcId="{BF57E520-8BA3-4AAF-9E2C-9E51BE1A7655}" destId="{EB55CB78-FA7E-4525-A449-22D01D91C118}" srcOrd="0" destOrd="0" presId="urn:microsoft.com/office/officeart/2005/8/layout/process1"/>
    <dgm:cxn modelId="{8EA724AF-B012-4139-BA74-4BB5793B432F}" srcId="{5D9F0F54-DE01-42E9-A24E-042B9862C5D7}" destId="{63371FDB-6154-4052-A3AE-5525836F1231}" srcOrd="1" destOrd="0" parTransId="{B6EFFDA2-D1AC-4D60-92C7-00C3892633FC}" sibTransId="{E27BE12B-3C32-464B-8ED8-54F0E36FD5D8}"/>
    <dgm:cxn modelId="{E86136B2-F3A4-4F78-BBA3-6D67F4464480}" srcId="{5D9F0F54-DE01-42E9-A24E-042B9862C5D7}" destId="{00896A30-6CA0-4764-8E9E-1857840E9E2F}" srcOrd="2" destOrd="0" parTransId="{F887A31C-B3F2-4FEF-985C-F90F0DE3DA84}" sibTransId="{918D3353-88E9-414D-A1DE-6552DE842D58}"/>
    <dgm:cxn modelId="{4395FAB6-CD53-40E0-9DE1-2D0FBF38E792}" type="presOf" srcId="{918D3353-88E9-414D-A1DE-6552DE842D58}" destId="{D665E278-0A3F-491B-8297-BA0DFFEFFEC8}" srcOrd="0" destOrd="0" presId="urn:microsoft.com/office/officeart/2005/8/layout/process1"/>
    <dgm:cxn modelId="{85767EBC-B623-4AF1-8EDE-17FB3AC7C5CC}" type="presOf" srcId="{5094C7C6-3E4E-4089-A745-63C2A88DE28C}" destId="{FAE71A2C-5327-4607-A544-17605B377FAD}" srcOrd="0" destOrd="0" presId="urn:microsoft.com/office/officeart/2005/8/layout/process1"/>
    <dgm:cxn modelId="{D7E39EC6-CBC8-479F-B203-6BE67929D829}" type="presOf" srcId="{00896A30-6CA0-4764-8E9E-1857840E9E2F}" destId="{30DCB66E-678D-4C5D-BCF4-02C8258FF815}" srcOrd="0" destOrd="0" presId="urn:microsoft.com/office/officeart/2005/8/layout/process1"/>
    <dgm:cxn modelId="{0D21D1CB-5BC3-44B0-AB9E-009D26E03861}" type="presOf" srcId="{63371FDB-6154-4052-A3AE-5525836F1231}" destId="{41FF97A7-A015-4B70-BF11-634E28E9A451}" srcOrd="0" destOrd="0" presId="urn:microsoft.com/office/officeart/2005/8/layout/process1"/>
    <dgm:cxn modelId="{A6BF98CC-8786-44FB-A8A0-C2A75D07C86B}" type="presOf" srcId="{21B1A2D4-4524-437D-B870-2E7BD0184CB8}" destId="{7FE2B986-656A-487E-B886-F4ADD92F8486}" srcOrd="0" destOrd="0" presId="urn:microsoft.com/office/officeart/2005/8/layout/process1"/>
    <dgm:cxn modelId="{07F85465-C946-4EF7-B84C-B5F5E408D830}" type="presParOf" srcId="{B329AAAE-2ABC-4E5E-9CCB-B09BC809B85B}" destId="{9F82C202-590E-4B9E-9B23-22D37B22BF25}" srcOrd="0" destOrd="0" presId="urn:microsoft.com/office/officeart/2005/8/layout/process1"/>
    <dgm:cxn modelId="{23A6103F-640E-4247-AB57-9BCD30BBC2C0}" type="presParOf" srcId="{B329AAAE-2ABC-4E5E-9CCB-B09BC809B85B}" destId="{FAE71A2C-5327-4607-A544-17605B377FAD}" srcOrd="1" destOrd="0" presId="urn:microsoft.com/office/officeart/2005/8/layout/process1"/>
    <dgm:cxn modelId="{83F014A9-7E77-4F3E-BB16-832EDF2183B8}" type="presParOf" srcId="{FAE71A2C-5327-4607-A544-17605B377FAD}" destId="{AAB10E74-D1A9-42B8-992F-197F5D5BB7D1}" srcOrd="0" destOrd="0" presId="urn:microsoft.com/office/officeart/2005/8/layout/process1"/>
    <dgm:cxn modelId="{5D4CC0B7-5E04-48F7-8D59-03554A7D09AC}" type="presParOf" srcId="{B329AAAE-2ABC-4E5E-9CCB-B09BC809B85B}" destId="{41FF97A7-A015-4B70-BF11-634E28E9A451}" srcOrd="2" destOrd="0" presId="urn:microsoft.com/office/officeart/2005/8/layout/process1"/>
    <dgm:cxn modelId="{086C38F7-A27E-4090-A855-075813EC7C41}" type="presParOf" srcId="{B329AAAE-2ABC-4E5E-9CCB-B09BC809B85B}" destId="{BC0EA057-5043-4541-9280-D4FB5FB2F63C}" srcOrd="3" destOrd="0" presId="urn:microsoft.com/office/officeart/2005/8/layout/process1"/>
    <dgm:cxn modelId="{8A660EDC-13ED-4B27-9EED-32EDEAF20E92}" type="presParOf" srcId="{BC0EA057-5043-4541-9280-D4FB5FB2F63C}" destId="{C39DA40C-3B1F-40A6-AA4C-B82F248092E1}" srcOrd="0" destOrd="0" presId="urn:microsoft.com/office/officeart/2005/8/layout/process1"/>
    <dgm:cxn modelId="{9E5D97D0-7408-4AAD-88D1-C924AFE13067}" type="presParOf" srcId="{B329AAAE-2ABC-4E5E-9CCB-B09BC809B85B}" destId="{30DCB66E-678D-4C5D-BCF4-02C8258FF815}" srcOrd="4" destOrd="0" presId="urn:microsoft.com/office/officeart/2005/8/layout/process1"/>
    <dgm:cxn modelId="{9DAA340A-FAA5-414A-B819-01BD81C3D995}" type="presParOf" srcId="{B329AAAE-2ABC-4E5E-9CCB-B09BC809B85B}" destId="{D665E278-0A3F-491B-8297-BA0DFFEFFEC8}" srcOrd="5" destOrd="0" presId="urn:microsoft.com/office/officeart/2005/8/layout/process1"/>
    <dgm:cxn modelId="{0AA29614-60C1-42BE-AF55-184F436A0288}" type="presParOf" srcId="{D665E278-0A3F-491B-8297-BA0DFFEFFEC8}" destId="{DBA965C4-AB70-4DBF-A8FB-F535A5EC4F00}" srcOrd="0" destOrd="0" presId="urn:microsoft.com/office/officeart/2005/8/layout/process1"/>
    <dgm:cxn modelId="{05F755EE-EE6E-4110-A163-909AD5FABCB4}" type="presParOf" srcId="{B329AAAE-2ABC-4E5E-9CCB-B09BC809B85B}" destId="{EB55CB78-FA7E-4525-A449-22D01D91C118}" srcOrd="6" destOrd="0" presId="urn:microsoft.com/office/officeart/2005/8/layout/process1"/>
    <dgm:cxn modelId="{019A514F-06F2-4F70-8859-03AA9566CB66}" type="presParOf" srcId="{B329AAAE-2ABC-4E5E-9CCB-B09BC809B85B}" destId="{3EBEA77A-37D4-4FFC-911A-DB37AD4000EB}" srcOrd="7" destOrd="0" presId="urn:microsoft.com/office/officeart/2005/8/layout/process1"/>
    <dgm:cxn modelId="{5D9F3382-0997-4F86-829E-BE873B2F71AC}" type="presParOf" srcId="{3EBEA77A-37D4-4FFC-911A-DB37AD4000EB}" destId="{0F0B6660-DF94-4070-B0D6-C4E35CA6661A}" srcOrd="0" destOrd="0" presId="urn:microsoft.com/office/officeart/2005/8/layout/process1"/>
    <dgm:cxn modelId="{0DD214EB-00ED-4B6D-B777-FDA826643ECC}" type="presParOf" srcId="{B329AAAE-2ABC-4E5E-9CCB-B09BC809B85B}" destId="{980AEDB2-CE64-4C5B-A89C-E10220974611}" srcOrd="8" destOrd="0" presId="urn:microsoft.com/office/officeart/2005/8/layout/process1"/>
    <dgm:cxn modelId="{B41F78F6-E7F0-4E4A-B067-5F51B90DA3D0}" type="presParOf" srcId="{B329AAAE-2ABC-4E5E-9CCB-B09BC809B85B}" destId="{7FE2B986-656A-487E-B886-F4ADD92F8486}" srcOrd="9" destOrd="0" presId="urn:microsoft.com/office/officeart/2005/8/layout/process1"/>
    <dgm:cxn modelId="{A96A9615-F503-4D7A-A5EE-42FC2C4E72F8}" type="presParOf" srcId="{7FE2B986-656A-487E-B886-F4ADD92F8486}" destId="{C4B3CDDB-2FBE-4D07-8417-3B4C0BD01DFD}" srcOrd="0" destOrd="0" presId="urn:microsoft.com/office/officeart/2005/8/layout/process1"/>
    <dgm:cxn modelId="{92E05EC3-13CE-46CE-8A67-03482CEB066F}" type="presParOf" srcId="{B329AAAE-2ABC-4E5E-9CCB-B09BC809B85B}" destId="{E2DAF1FC-1E68-4683-B28B-6B9D40F1AC49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82C202-590E-4B9E-9B23-22D37B22BF25}">
      <dsp:nvSpPr>
        <dsp:cNvPr id="0" name=""/>
        <dsp:cNvSpPr/>
      </dsp:nvSpPr>
      <dsp:spPr>
        <a:xfrm>
          <a:off x="0" y="529413"/>
          <a:ext cx="1016000" cy="609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Input Layer</a:t>
          </a:r>
        </a:p>
      </dsp:txBody>
      <dsp:txXfrm>
        <a:off x="17855" y="547268"/>
        <a:ext cx="980290" cy="573890"/>
      </dsp:txXfrm>
    </dsp:sp>
    <dsp:sp modelId="{FAE71A2C-5327-4607-A544-17605B377FAD}">
      <dsp:nvSpPr>
        <dsp:cNvPr id="0" name=""/>
        <dsp:cNvSpPr/>
      </dsp:nvSpPr>
      <dsp:spPr>
        <a:xfrm>
          <a:off x="1117599" y="708229"/>
          <a:ext cx="215392" cy="251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>
        <a:off x="1117599" y="758623"/>
        <a:ext cx="150774" cy="151180"/>
      </dsp:txXfrm>
    </dsp:sp>
    <dsp:sp modelId="{41FF97A7-A015-4B70-BF11-634E28E9A451}">
      <dsp:nvSpPr>
        <dsp:cNvPr id="0" name=""/>
        <dsp:cNvSpPr/>
      </dsp:nvSpPr>
      <dsp:spPr>
        <a:xfrm>
          <a:off x="1422399" y="529413"/>
          <a:ext cx="1016000" cy="609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Conv2D Layer</a:t>
          </a:r>
        </a:p>
      </dsp:txBody>
      <dsp:txXfrm>
        <a:off x="1440254" y="547268"/>
        <a:ext cx="980290" cy="573890"/>
      </dsp:txXfrm>
    </dsp:sp>
    <dsp:sp modelId="{BC0EA057-5043-4541-9280-D4FB5FB2F63C}">
      <dsp:nvSpPr>
        <dsp:cNvPr id="0" name=""/>
        <dsp:cNvSpPr/>
      </dsp:nvSpPr>
      <dsp:spPr>
        <a:xfrm>
          <a:off x="2539999" y="708229"/>
          <a:ext cx="215392" cy="251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>
        <a:off x="2539999" y="758623"/>
        <a:ext cx="150774" cy="151180"/>
      </dsp:txXfrm>
    </dsp:sp>
    <dsp:sp modelId="{30DCB66E-678D-4C5D-BCF4-02C8258FF815}">
      <dsp:nvSpPr>
        <dsp:cNvPr id="0" name=""/>
        <dsp:cNvSpPr/>
      </dsp:nvSpPr>
      <dsp:spPr>
        <a:xfrm>
          <a:off x="2844799" y="529413"/>
          <a:ext cx="1016000" cy="609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MaxPool2D Layer</a:t>
          </a:r>
        </a:p>
      </dsp:txBody>
      <dsp:txXfrm>
        <a:off x="2862654" y="547268"/>
        <a:ext cx="980290" cy="573890"/>
      </dsp:txXfrm>
    </dsp:sp>
    <dsp:sp modelId="{D665E278-0A3F-491B-8297-BA0DFFEFFEC8}">
      <dsp:nvSpPr>
        <dsp:cNvPr id="0" name=""/>
        <dsp:cNvSpPr/>
      </dsp:nvSpPr>
      <dsp:spPr>
        <a:xfrm>
          <a:off x="3964126" y="708229"/>
          <a:ext cx="219051" cy="251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>
        <a:off x="3964126" y="758623"/>
        <a:ext cx="153336" cy="151180"/>
      </dsp:txXfrm>
    </dsp:sp>
    <dsp:sp modelId="{EB55CB78-FA7E-4525-A449-22D01D91C118}">
      <dsp:nvSpPr>
        <dsp:cNvPr id="0" name=""/>
        <dsp:cNvSpPr/>
      </dsp:nvSpPr>
      <dsp:spPr>
        <a:xfrm>
          <a:off x="4274104" y="529413"/>
          <a:ext cx="1016000" cy="609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Flatten Layer</a:t>
          </a:r>
        </a:p>
      </dsp:txBody>
      <dsp:txXfrm>
        <a:off x="4291959" y="547268"/>
        <a:ext cx="980290" cy="573890"/>
      </dsp:txXfrm>
    </dsp:sp>
    <dsp:sp modelId="{3EBEA77A-37D4-4FFC-911A-DB37AD4000EB}">
      <dsp:nvSpPr>
        <dsp:cNvPr id="0" name=""/>
        <dsp:cNvSpPr/>
      </dsp:nvSpPr>
      <dsp:spPr>
        <a:xfrm>
          <a:off x="5389978" y="708229"/>
          <a:ext cx="211732" cy="251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>
        <a:off x="5389978" y="758623"/>
        <a:ext cx="148212" cy="151180"/>
      </dsp:txXfrm>
    </dsp:sp>
    <dsp:sp modelId="{980AEDB2-CE64-4C5B-A89C-E10220974611}">
      <dsp:nvSpPr>
        <dsp:cNvPr id="0" name=""/>
        <dsp:cNvSpPr/>
      </dsp:nvSpPr>
      <dsp:spPr>
        <a:xfrm>
          <a:off x="5689599" y="529413"/>
          <a:ext cx="1016000" cy="609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Dense Layer</a:t>
          </a:r>
        </a:p>
      </dsp:txBody>
      <dsp:txXfrm>
        <a:off x="5707454" y="547268"/>
        <a:ext cx="980290" cy="573890"/>
      </dsp:txXfrm>
    </dsp:sp>
    <dsp:sp modelId="{7FE2B986-656A-487E-B886-F4ADD92F8486}">
      <dsp:nvSpPr>
        <dsp:cNvPr id="0" name=""/>
        <dsp:cNvSpPr/>
      </dsp:nvSpPr>
      <dsp:spPr>
        <a:xfrm>
          <a:off x="6807200" y="708229"/>
          <a:ext cx="215392" cy="251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>
        <a:off x="6807200" y="758623"/>
        <a:ext cx="150774" cy="151180"/>
      </dsp:txXfrm>
    </dsp:sp>
    <dsp:sp modelId="{E2DAF1FC-1E68-4683-B28B-6B9D40F1AC49}">
      <dsp:nvSpPr>
        <dsp:cNvPr id="0" name=""/>
        <dsp:cNvSpPr/>
      </dsp:nvSpPr>
      <dsp:spPr>
        <a:xfrm>
          <a:off x="7112000" y="529413"/>
          <a:ext cx="1016000" cy="609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Output Layer</a:t>
          </a:r>
        </a:p>
      </dsp:txBody>
      <dsp:txXfrm>
        <a:off x="7129855" y="547268"/>
        <a:ext cx="980290" cy="5738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0B1DDB-3D58-41A7-880A-A3F31708B2E0}" type="datetimeFigureOut">
              <a:rPr lang="en-IN" smtClean="0"/>
              <a:t>11-12-2020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3B74A-4DB0-4082-8F11-561C8E98C1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2258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DCDF-9B7A-448A-AB3D-82DCF8D09E54}" type="datetime1">
              <a:rPr lang="en-IN" smtClean="0"/>
              <a:t>11-12-2020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2063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9ACA0-3A42-498E-B9A8-7F17F903CC1E}" type="datetime1">
              <a:rPr lang="en-IN" smtClean="0"/>
              <a:t>11-12-2020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8646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89FD-8E6D-4B7D-955F-15C1250CDD6F}" type="datetime1">
              <a:rPr lang="en-IN" smtClean="0"/>
              <a:t>11-12-2020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9500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29CC0-37F1-43CE-A4C3-651AF8955484}" type="datetime1">
              <a:rPr lang="en-IN" smtClean="0"/>
              <a:t>11-12-2020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1125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FECD9-C5AD-42A7-AC80-524D27D0CBB8}" type="datetime1">
              <a:rPr lang="en-IN" smtClean="0"/>
              <a:t>11-12-2020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29825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E49F1-6D5F-468D-AE9A-94EFD7DB23E0}" type="datetime1">
              <a:rPr lang="en-IN" smtClean="0"/>
              <a:t>11-12-2020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7927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9B2BB-A9C2-4764-8D23-1D514A035B33}" type="datetime1">
              <a:rPr lang="en-IN" smtClean="0"/>
              <a:t>11-12-2020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19805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9D847-B7C5-417D-BD59-44131F547F6F}" type="datetime1">
              <a:rPr lang="en-IN" smtClean="0"/>
              <a:t>11-12-2020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54959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964B9-7380-42D2-A38E-933D87CF1076}" type="datetime1">
              <a:rPr lang="en-IN" smtClean="0"/>
              <a:t>11-12-2020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4191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FBF70-F7C6-4146-86FB-61FB72012272}" type="datetime1">
              <a:rPr lang="en-IN" smtClean="0"/>
              <a:t>11-12-2020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3C0F7298-D1AB-42B1-8BD3-ED6568672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6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442A-9BA3-4814-82BB-84BB5187DD41}" type="datetime1">
              <a:rPr lang="en-IN" smtClean="0"/>
              <a:t>11-12-2020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1580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59505-FA8A-4D83-BEFE-5BE67F0CFFE9}" type="datetime1">
              <a:rPr lang="en-IN" smtClean="0"/>
              <a:t>11-12-2020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0025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4A93B-DEEF-48B7-8BF1-993B5DBD2F98}" type="datetime1">
              <a:rPr lang="en-IN" smtClean="0"/>
              <a:t>11-12-2020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5743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CDD0F-AE03-4BF7-9F28-7EB61D70A57E}" type="datetime1">
              <a:rPr lang="en-IN" smtClean="0"/>
              <a:t>11-12-2020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0096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DF330-35E8-4D95-8C58-A49AF376EC33}" type="datetime1">
              <a:rPr lang="en-IN" smtClean="0"/>
              <a:t>11-12-2020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7807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0CFA7-1CC6-4CD1-9ECC-8A703ADC1D79}" type="datetime1">
              <a:rPr lang="en-IN" smtClean="0"/>
              <a:t>11-12-2020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136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1763C-3765-4A6D-8EE2-FC52122045CE}" type="datetime1">
              <a:rPr lang="en-IN" smtClean="0"/>
              <a:t>11-12-2020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0615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A7C8887-A55D-4230-9E55-34BF74BE6734}" type="datetime1">
              <a:rPr lang="en-IN" smtClean="0"/>
              <a:t>11-12-2020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C0F7298-D1AB-42B1-8BD3-ED6568672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1450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FA2FB-4871-4AD9-9A15-E6C4E32579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Training Seminar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F80C20-4341-4F67-AB40-F2799EC1FE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01482"/>
            <a:ext cx="9144000" cy="1156317"/>
          </a:xfrm>
        </p:spPr>
        <p:txBody>
          <a:bodyPr/>
          <a:lstStyle/>
          <a:p>
            <a:r>
              <a:rPr lang="en-IN"/>
              <a:t>Name: - Aditya Agrawal</a:t>
            </a:r>
          </a:p>
          <a:p>
            <a:r>
              <a:rPr lang="en-IN"/>
              <a:t>Roll No: - 2K17/EC/008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241F6-8267-4C16-8521-1D8C37DE6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17669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40C10-1325-41AD-A002-60EAA7823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en-US" dirty="0"/>
              <a:t>Week 6 (Reshaping the data)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DDC4AE-FE7F-470F-82A0-4D1DF2027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411551"/>
            <a:ext cx="5307107" cy="4864962"/>
          </a:xfrm>
        </p:spPr>
        <p:txBody>
          <a:bodyPr/>
          <a:lstStyle/>
          <a:p>
            <a:r>
              <a:rPr lang="en-US" dirty="0"/>
              <a:t>Plotting number of alphabets </a:t>
            </a:r>
            <a:endParaRPr lang="en-IN" dirty="0"/>
          </a:p>
          <a:p>
            <a:r>
              <a:rPr lang="en-IN" dirty="0"/>
              <a:t>Split into train and test set</a:t>
            </a:r>
          </a:p>
          <a:p>
            <a:r>
              <a:rPr lang="en-US" dirty="0"/>
              <a:t>Reshaping the data to display as an image.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A65AD8-B440-4C1F-9D61-CB6DF58A0644}"/>
              </a:ext>
            </a:extLst>
          </p:cNvPr>
          <p:cNvPicPr/>
          <p:nvPr/>
        </p:nvPicPr>
        <p:blipFill rotWithShape="1">
          <a:blip r:embed="rId2"/>
          <a:srcRect l="22160" t="27465" r="37830" b="9958"/>
          <a:stretch/>
        </p:blipFill>
        <p:spPr bwMode="auto">
          <a:xfrm>
            <a:off x="7262230" y="1752599"/>
            <a:ext cx="4450080" cy="39147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3EFA1C-B02A-4FF2-9718-312947F8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6592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9807A4-EC5C-4ECE-9B69-1EE62BBCE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831" y="1402671"/>
            <a:ext cx="5166803" cy="3518517"/>
          </a:xfrm>
        </p:spPr>
        <p:txBody>
          <a:bodyPr/>
          <a:lstStyle/>
          <a:p>
            <a:r>
              <a:rPr lang="en-US" dirty="0"/>
              <a:t>Shuffling the data</a:t>
            </a:r>
          </a:p>
          <a:p>
            <a:r>
              <a:rPr lang="en-US" dirty="0"/>
              <a:t>Displaying 9 images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58AAC6-5981-4269-BBCC-03C9F9FE5959}"/>
              </a:ext>
            </a:extLst>
          </p:cNvPr>
          <p:cNvPicPr/>
          <p:nvPr/>
        </p:nvPicPr>
        <p:blipFill rotWithShape="1">
          <a:blip r:embed="rId2"/>
          <a:srcRect l="16209" t="26268" r="32633" b="10409"/>
          <a:stretch/>
        </p:blipFill>
        <p:spPr bwMode="auto">
          <a:xfrm>
            <a:off x="6677068" y="1402671"/>
            <a:ext cx="4650840" cy="386465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22E27B-C94C-4C07-870E-C047AD049885}"/>
              </a:ext>
            </a:extLst>
          </p:cNvPr>
          <p:cNvSpPr txBox="1"/>
          <p:nvPr/>
        </p:nvSpPr>
        <p:spPr>
          <a:xfrm>
            <a:off x="4252404" y="452761"/>
            <a:ext cx="2885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+mj-lt"/>
              </a:rPr>
              <a:t>Week 6 (Cont’d)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1A53B3F-3765-4B59-BC64-94BB74327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6647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40E3A-BC5A-4448-93DE-30A911CA5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en-US" dirty="0"/>
              <a:t>Week 7 (Creating CNN Model)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BD28FF-494C-44A8-9DD2-60E0E0076D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4415" y="1752599"/>
            <a:ext cx="8870012" cy="2260108"/>
          </a:xfrm>
        </p:spPr>
        <p:txBody>
          <a:bodyPr/>
          <a:lstStyle/>
          <a:p>
            <a:r>
              <a:rPr lang="en-IN" dirty="0"/>
              <a:t>Creating a CNN (Convolutional Neural Networks) Model</a:t>
            </a:r>
          </a:p>
          <a:p>
            <a:r>
              <a:rPr lang="en-IN" dirty="0"/>
              <a:t>Compiling &amp; Fitting Model</a:t>
            </a:r>
          </a:p>
          <a:p>
            <a:r>
              <a:rPr lang="en-US" dirty="0"/>
              <a:t>Save model as h5 file</a:t>
            </a:r>
            <a:endParaRPr lang="en-IN" dirty="0"/>
          </a:p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C38323-2E7D-49E8-86A3-FC64C89D0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12</a:t>
            </a:fld>
            <a:endParaRPr lang="en-IN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E3DAB00A-010B-4F69-862B-3F46A94180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862396"/>
              </p:ext>
            </p:extLst>
          </p:nvPr>
        </p:nvGraphicFramePr>
        <p:xfrm>
          <a:off x="1881079" y="3505198"/>
          <a:ext cx="8128000" cy="16684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67858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1A9F1-A272-4D74-9E86-0A0B3AEDD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</p:spPr>
        <p:txBody>
          <a:bodyPr/>
          <a:lstStyle/>
          <a:p>
            <a:r>
              <a:rPr lang="en-US" dirty="0"/>
              <a:t>Week 8 (Results of Handwritten Character Recognition)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7E1EB-F2F9-4948-B3C2-C0AAA7325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447061"/>
            <a:ext cx="10018713" cy="754601"/>
          </a:xfrm>
        </p:spPr>
        <p:txBody>
          <a:bodyPr/>
          <a:lstStyle/>
          <a:p>
            <a:r>
              <a:rPr lang="en-US" dirty="0"/>
              <a:t>Accuracies &amp; Losses for the Train &amp; Validation set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A0B9DA-529A-4A48-B4AD-475779712122}"/>
              </a:ext>
            </a:extLst>
          </p:cNvPr>
          <p:cNvPicPr/>
          <p:nvPr/>
        </p:nvPicPr>
        <p:blipFill rotWithShape="1">
          <a:blip r:embed="rId2"/>
          <a:srcRect l="20586" t="56220" r="51581" b="33202"/>
          <a:stretch/>
        </p:blipFill>
        <p:spPr bwMode="auto">
          <a:xfrm>
            <a:off x="1828800" y="2317072"/>
            <a:ext cx="3391270" cy="97654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5724C39-0F4E-40CB-8CBC-222EB32E2FD5}"/>
              </a:ext>
            </a:extLst>
          </p:cNvPr>
          <p:cNvSpPr txBox="1">
            <a:spLocks/>
          </p:cNvSpPr>
          <p:nvPr/>
        </p:nvSpPr>
        <p:spPr>
          <a:xfrm>
            <a:off x="1592323" y="3632448"/>
            <a:ext cx="3627748" cy="7546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Predictions on Test Data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6F232D-957B-472F-9A08-25AFD6E6994B}"/>
              </a:ext>
            </a:extLst>
          </p:cNvPr>
          <p:cNvPicPr/>
          <p:nvPr/>
        </p:nvPicPr>
        <p:blipFill rotWithShape="1">
          <a:blip r:embed="rId3"/>
          <a:srcRect l="16996" t="27953" r="43351" b="9155"/>
          <a:stretch/>
        </p:blipFill>
        <p:spPr bwMode="auto">
          <a:xfrm>
            <a:off x="6276559" y="2649759"/>
            <a:ext cx="4581941" cy="399869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6F4A7E-12EF-4F49-BDD5-8D4616995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82539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007C5-3F80-4C96-8CA4-1E2CD8FDD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8111" y="0"/>
            <a:ext cx="10018713" cy="876670"/>
          </a:xfrm>
        </p:spPr>
        <p:txBody>
          <a:bodyPr>
            <a:normAutofit/>
          </a:bodyPr>
          <a:lstStyle/>
          <a:p>
            <a:r>
              <a:rPr lang="en-IN" sz="2400" dirty="0"/>
              <a:t>Prediction on External Image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DBA9A1-E41F-484E-B55E-016D60139A3B}"/>
              </a:ext>
            </a:extLst>
          </p:cNvPr>
          <p:cNvPicPr/>
          <p:nvPr/>
        </p:nvPicPr>
        <p:blipFill rotWithShape="1">
          <a:blip r:embed="rId2"/>
          <a:srcRect r="73295" b="45945"/>
          <a:stretch/>
        </p:blipFill>
        <p:spPr bwMode="auto">
          <a:xfrm>
            <a:off x="2210019" y="725749"/>
            <a:ext cx="2771556" cy="299341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94F531-8EE8-4B1D-A640-A654FC53F449}"/>
              </a:ext>
            </a:extLst>
          </p:cNvPr>
          <p:cNvPicPr/>
          <p:nvPr/>
        </p:nvPicPr>
        <p:blipFill rotWithShape="1">
          <a:blip r:embed="rId3"/>
          <a:srcRect r="73526" b="46151"/>
          <a:stretch/>
        </p:blipFill>
        <p:spPr bwMode="auto">
          <a:xfrm>
            <a:off x="6729510" y="725748"/>
            <a:ext cx="2771556" cy="299341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088741-3BE2-4F11-9E20-F721109EBCBA}"/>
              </a:ext>
            </a:extLst>
          </p:cNvPr>
          <p:cNvPicPr/>
          <p:nvPr/>
        </p:nvPicPr>
        <p:blipFill rotWithShape="1">
          <a:blip r:embed="rId4"/>
          <a:srcRect r="73526" b="45945"/>
          <a:stretch/>
        </p:blipFill>
        <p:spPr bwMode="auto">
          <a:xfrm>
            <a:off x="2174899" y="3719167"/>
            <a:ext cx="2841795" cy="288581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2E7DBB-0E0B-4856-BC80-ACFCA3977CBF}"/>
              </a:ext>
            </a:extLst>
          </p:cNvPr>
          <p:cNvPicPr/>
          <p:nvPr/>
        </p:nvPicPr>
        <p:blipFill rotWithShape="1">
          <a:blip r:embed="rId5"/>
          <a:srcRect r="73179" b="45740"/>
          <a:stretch/>
        </p:blipFill>
        <p:spPr bwMode="auto">
          <a:xfrm>
            <a:off x="6729355" y="3719167"/>
            <a:ext cx="2771556" cy="288581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07E9B5-BBAE-46B4-961A-22560E709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9477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EC8985-87CD-40FA-9FF9-008B379A2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15</a:t>
            </a:fld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8EEE50-A8B6-490D-A15A-0D4EED5CB275}"/>
              </a:ext>
            </a:extLst>
          </p:cNvPr>
          <p:cNvSpPr/>
          <p:nvPr/>
        </p:nvSpPr>
        <p:spPr>
          <a:xfrm>
            <a:off x="4507265" y="2967335"/>
            <a:ext cx="31774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02907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77F06-D730-41CE-AEEE-57EB1B68D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8295" y="1"/>
            <a:ext cx="8211845" cy="825622"/>
          </a:xfrm>
        </p:spPr>
        <p:txBody>
          <a:bodyPr/>
          <a:lstStyle/>
          <a:p>
            <a:r>
              <a:rPr lang="en-IN" dirty="0"/>
              <a:t>Certificate of Training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CC1D25-133A-40CA-A679-6105417CD9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75" t="13981" r="40291" b="4594"/>
          <a:stretch/>
        </p:blipFill>
        <p:spPr>
          <a:xfrm>
            <a:off x="4021584" y="745724"/>
            <a:ext cx="4669655" cy="601887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4D7776-767D-4966-8F95-05D84F260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7087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99F59-5294-445D-9C84-948D75A5E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en-IN" dirty="0">
                <a:cs typeface="Calibri" panose="020F0502020204030204" pitchFamily="34" charset="0"/>
              </a:rPr>
              <a:t>Week</a:t>
            </a:r>
            <a:r>
              <a:rPr lang="en-IN" dirty="0"/>
              <a:t> </a:t>
            </a:r>
            <a:r>
              <a:rPr lang="en-IN" dirty="0">
                <a:cs typeface="Calibri" panose="020F0502020204030204" pitchFamily="34" charset="0"/>
              </a:rPr>
              <a:t>1 </a:t>
            </a:r>
            <a:r>
              <a:rPr lang="en-US" dirty="0">
                <a:cs typeface="Calibri" panose="020F0502020204030204" pitchFamily="34" charset="0"/>
              </a:rPr>
              <a:t>(Learning Basic Concepts of Machine Learning)</a:t>
            </a:r>
            <a:endParaRPr lang="en-IN" dirty="0"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26304-E4C9-426E-83E1-B03DE765C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981201"/>
            <a:ext cx="10018713" cy="3869183"/>
          </a:xfrm>
        </p:spPr>
        <p:txBody>
          <a:bodyPr/>
          <a:lstStyle/>
          <a:p>
            <a:r>
              <a:rPr lang="en-IN" dirty="0"/>
              <a:t>Supervised Learning vs Unsupervised Learning</a:t>
            </a:r>
          </a:p>
          <a:p>
            <a:r>
              <a:rPr lang="en-IN" dirty="0"/>
              <a:t>Regression vs Classification</a:t>
            </a:r>
          </a:p>
          <a:p>
            <a:r>
              <a:rPr lang="en-IN" dirty="0"/>
              <a:t>Model Representation</a:t>
            </a:r>
          </a:p>
          <a:p>
            <a:r>
              <a:rPr lang="en-IN" dirty="0"/>
              <a:t>Cost Function</a:t>
            </a:r>
          </a:p>
          <a:p>
            <a:r>
              <a:rPr lang="en-IN" dirty="0"/>
              <a:t>Gradient Descent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080FE6-C7A4-4655-8D67-58CCBC87E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645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FCC23-6E93-41D3-B33B-C13CDDE90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</p:spPr>
        <p:txBody>
          <a:bodyPr/>
          <a:lstStyle/>
          <a:p>
            <a:r>
              <a:rPr lang="en-US" dirty="0"/>
              <a:t>Week 2 (Installing Software, Libraries of Python)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8DE550-71C9-4E0C-BD67-3D86580F9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752599"/>
            <a:ext cx="10018713" cy="4257584"/>
          </a:xfrm>
        </p:spPr>
        <p:txBody>
          <a:bodyPr>
            <a:normAutofit/>
          </a:bodyPr>
          <a:lstStyle/>
          <a:p>
            <a:r>
              <a:rPr lang="en-IN" dirty="0"/>
              <a:t>Software Used: - Jupyter Notebook</a:t>
            </a:r>
          </a:p>
          <a:p>
            <a:r>
              <a:rPr lang="en-IN" dirty="0"/>
              <a:t>Studied Libraries of Python</a:t>
            </a:r>
          </a:p>
          <a:p>
            <a:pPr lvl="1"/>
            <a:r>
              <a:rPr lang="en-IN" dirty="0"/>
              <a:t>Keras</a:t>
            </a:r>
          </a:p>
          <a:p>
            <a:pPr lvl="1"/>
            <a:r>
              <a:rPr lang="en-IN" dirty="0"/>
              <a:t>Scikit-learn</a:t>
            </a:r>
          </a:p>
          <a:p>
            <a:pPr lvl="1"/>
            <a:r>
              <a:rPr lang="en-IN" dirty="0"/>
              <a:t>NumPy</a:t>
            </a:r>
          </a:p>
          <a:p>
            <a:pPr lvl="1"/>
            <a:r>
              <a:rPr lang="en-IN" dirty="0"/>
              <a:t>Pandas</a:t>
            </a:r>
          </a:p>
          <a:p>
            <a:pPr lvl="1"/>
            <a:r>
              <a:rPr lang="en-IN" dirty="0"/>
              <a:t>OpenCV</a:t>
            </a:r>
          </a:p>
          <a:p>
            <a:pPr lvl="1"/>
            <a:r>
              <a:rPr lang="en-IN" dirty="0"/>
              <a:t>matplotlib</a:t>
            </a:r>
          </a:p>
          <a:p>
            <a:pPr lvl="1"/>
            <a:r>
              <a:rPr lang="en-IN" dirty="0"/>
              <a:t>TensorFlow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BF2BE7-2425-47A2-B43E-952CACDC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46600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53208-8959-4DD3-86AD-EEDFC74AC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333" y="0"/>
            <a:ext cx="10018713" cy="1752599"/>
          </a:xfrm>
        </p:spPr>
        <p:txBody>
          <a:bodyPr/>
          <a:lstStyle/>
          <a:p>
            <a:r>
              <a:rPr lang="en-US" dirty="0"/>
              <a:t>Week 3 (Colour Detection Project)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19CF77-BD58-4E2D-8F92-820E78F54D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500327"/>
            <a:ext cx="10018713" cy="896644"/>
          </a:xfrm>
        </p:spPr>
        <p:txBody>
          <a:bodyPr/>
          <a:lstStyle/>
          <a:p>
            <a:pPr marL="0" indent="0" algn="ctr">
              <a:buNone/>
            </a:pPr>
            <a:r>
              <a:rPr lang="en-IN" dirty="0"/>
              <a:t>Dataset used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7D9357-9831-422A-86B0-AA2EC4664AC4}"/>
              </a:ext>
            </a:extLst>
          </p:cNvPr>
          <p:cNvPicPr/>
          <p:nvPr/>
        </p:nvPicPr>
        <p:blipFill rotWithShape="1">
          <a:blip r:embed="rId2"/>
          <a:srcRect t="30630" r="39635" b="6896"/>
          <a:stretch/>
        </p:blipFill>
        <p:spPr bwMode="auto">
          <a:xfrm>
            <a:off x="3324221" y="2396971"/>
            <a:ext cx="6480936" cy="401289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D073FA-89CC-4B03-A43E-FF6461AC1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7858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5C2A4-A58E-4FC5-BE30-FAC5386ED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1098612"/>
          </a:xfrm>
        </p:spPr>
        <p:txBody>
          <a:bodyPr>
            <a:normAutofit/>
          </a:bodyPr>
          <a:lstStyle/>
          <a:p>
            <a:pPr algn="l"/>
            <a:r>
              <a:rPr lang="en-IN" sz="2800" dirty="0"/>
              <a:t>Making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B8BC5-3B07-42A5-81D3-2FCA264FFE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722269"/>
            <a:ext cx="10018713" cy="4068932"/>
          </a:xfrm>
        </p:spPr>
        <p:txBody>
          <a:bodyPr/>
          <a:lstStyle/>
          <a:p>
            <a:r>
              <a:rPr lang="en-IN" dirty="0"/>
              <a:t>Import libraries</a:t>
            </a:r>
          </a:p>
          <a:p>
            <a:r>
              <a:rPr lang="en-IN" dirty="0"/>
              <a:t>Read image</a:t>
            </a:r>
          </a:p>
          <a:p>
            <a:r>
              <a:rPr lang="en-IN" dirty="0"/>
              <a:t>Read csv file</a:t>
            </a:r>
          </a:p>
          <a:p>
            <a:r>
              <a:rPr lang="en-IN" dirty="0"/>
              <a:t>Creating Functions</a:t>
            </a:r>
          </a:p>
          <a:p>
            <a:pPr lvl="1"/>
            <a:r>
              <a:rPr lang="en-IN" dirty="0" err="1"/>
              <a:t>draw_func</a:t>
            </a:r>
            <a:r>
              <a:rPr lang="en-IN" dirty="0"/>
              <a:t>()</a:t>
            </a:r>
          </a:p>
          <a:p>
            <a:pPr lvl="1"/>
            <a:r>
              <a:rPr lang="en-IN" dirty="0" err="1"/>
              <a:t>getColourName</a:t>
            </a:r>
            <a:r>
              <a:rPr lang="en-IN" dirty="0"/>
              <a:t>()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0810A1-E592-49D4-AB17-A7800E953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2114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4D4D4-C122-4BB6-AFFB-6C2FA414A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 4 (Results of Colour Detection Project)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A752C-6C0E-488D-A48B-1B07ABCAA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Create window</a:t>
            </a:r>
          </a:p>
          <a:p>
            <a:r>
              <a:rPr lang="en-IN" dirty="0"/>
              <a:t>Set </a:t>
            </a:r>
            <a:r>
              <a:rPr lang="en-IN" dirty="0" err="1"/>
              <a:t>callback</a:t>
            </a:r>
            <a:r>
              <a:rPr lang="en-IN" dirty="0"/>
              <a:t> function</a:t>
            </a:r>
          </a:p>
          <a:p>
            <a:r>
              <a:rPr lang="en-IN" dirty="0"/>
              <a:t>Draw image on window </a:t>
            </a:r>
          </a:p>
          <a:p>
            <a:r>
              <a:rPr lang="en-IN" dirty="0"/>
              <a:t>Display colour name after double click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71409D-ED25-44B8-B679-A3D49D90A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4857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0E8D8-CAEE-4E82-844F-EE8664C0F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5433" y="0"/>
            <a:ext cx="10018713" cy="1752599"/>
          </a:xfrm>
        </p:spPr>
        <p:txBody>
          <a:bodyPr/>
          <a:lstStyle/>
          <a:p>
            <a:r>
              <a:rPr lang="en-IN" dirty="0"/>
              <a:t>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E28B08-12F2-4DDB-ADD4-59CAD8F3FDA5}"/>
              </a:ext>
            </a:extLst>
          </p:cNvPr>
          <p:cNvPicPr/>
          <p:nvPr/>
        </p:nvPicPr>
        <p:blipFill rotWithShape="1">
          <a:blip r:embed="rId2"/>
          <a:srcRect r="60581" b="28270"/>
          <a:stretch/>
        </p:blipFill>
        <p:spPr bwMode="auto">
          <a:xfrm>
            <a:off x="1475433" y="1752599"/>
            <a:ext cx="3868924" cy="390172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EE1655-FDB0-4714-ADF1-A18AEC059B2D}"/>
              </a:ext>
            </a:extLst>
          </p:cNvPr>
          <p:cNvPicPr/>
          <p:nvPr/>
        </p:nvPicPr>
        <p:blipFill rotWithShape="1">
          <a:blip r:embed="rId3"/>
          <a:srcRect r="60581" b="28255"/>
          <a:stretch/>
        </p:blipFill>
        <p:spPr bwMode="auto">
          <a:xfrm>
            <a:off x="7325978" y="1752599"/>
            <a:ext cx="4168168" cy="398310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A11535-B063-4374-A584-0EA88C304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8936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7B57E-CA41-4F1F-8102-9BAD193BE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</p:spPr>
        <p:txBody>
          <a:bodyPr/>
          <a:lstStyle/>
          <a:p>
            <a:r>
              <a:rPr lang="en-US" dirty="0"/>
              <a:t>Week 5 (Handwritten Character Recognition Project)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17AA0-EA59-48C0-99D2-9B6ABCE03B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0427" y="1509204"/>
            <a:ext cx="5170982" cy="5113537"/>
          </a:xfrm>
        </p:spPr>
        <p:txBody>
          <a:bodyPr/>
          <a:lstStyle/>
          <a:p>
            <a:r>
              <a:rPr lang="en-IN" dirty="0"/>
              <a:t>Dataset (</a:t>
            </a:r>
            <a:r>
              <a:rPr lang="de-DE" dirty="0"/>
              <a:t>A_Z Handwritten Data.csv) – 372450 images, 28x28 pixels</a:t>
            </a:r>
          </a:p>
          <a:p>
            <a:r>
              <a:rPr lang="de-DE" dirty="0"/>
              <a:t>Reading the dataset</a:t>
            </a:r>
          </a:p>
          <a:p>
            <a:r>
              <a:rPr lang="de-DE" dirty="0"/>
              <a:t>Splitting dataset into images (X) and labels (y)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81CC7C-ACEB-404F-AE40-403B7082C98B}"/>
              </a:ext>
            </a:extLst>
          </p:cNvPr>
          <p:cNvPicPr/>
          <p:nvPr/>
        </p:nvPicPr>
        <p:blipFill rotWithShape="1">
          <a:blip r:embed="rId2"/>
          <a:srcRect l="15070" t="32915" r="13267" b="10859"/>
          <a:stretch/>
        </p:blipFill>
        <p:spPr bwMode="auto">
          <a:xfrm>
            <a:off x="6211409" y="2847974"/>
            <a:ext cx="6032500" cy="266198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D22FD9-76A6-478B-B92B-4FDFF8322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7298-D1AB-42B1-8BD3-ED65686720A8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10537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571</TotalTime>
  <Words>279</Words>
  <Application>Microsoft Office PowerPoint</Application>
  <PresentationFormat>Widescreen</PresentationFormat>
  <Paragraphs>76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Corbel</vt:lpstr>
      <vt:lpstr>Parallax</vt:lpstr>
      <vt:lpstr>Training Seminar Presentation</vt:lpstr>
      <vt:lpstr>Certificate of Training</vt:lpstr>
      <vt:lpstr>Week 1 (Learning Basic Concepts of Machine Learning)</vt:lpstr>
      <vt:lpstr>Week 2 (Installing Software, Libraries of Python)</vt:lpstr>
      <vt:lpstr>Week 3 (Colour Detection Project)</vt:lpstr>
      <vt:lpstr>Making the project</vt:lpstr>
      <vt:lpstr>Week 4 (Results of Colour Detection Project)</vt:lpstr>
      <vt:lpstr>Results</vt:lpstr>
      <vt:lpstr>Week 5 (Handwritten Character Recognition Project)</vt:lpstr>
      <vt:lpstr>Week 6 (Reshaping the data)</vt:lpstr>
      <vt:lpstr>PowerPoint Presentation</vt:lpstr>
      <vt:lpstr>Week 7 (Creating CNN Model)</vt:lpstr>
      <vt:lpstr>Week 8 (Results of Handwritten Character Recognition)</vt:lpstr>
      <vt:lpstr>Prediction on External Image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 Seminar Presentation</dc:title>
  <dc:creator>Finn FN-2187</dc:creator>
  <cp:lastModifiedBy>Finn FN-2187</cp:lastModifiedBy>
  <cp:revision>5</cp:revision>
  <dcterms:created xsi:type="dcterms:W3CDTF">2020-12-10T14:35:26Z</dcterms:created>
  <dcterms:modified xsi:type="dcterms:W3CDTF">2020-12-11T05:34:13Z</dcterms:modified>
</cp:coreProperties>
</file>

<file path=docProps/thumbnail.jpeg>
</file>